
<file path=[Content_Types].xml><?xml version="1.0" encoding="utf-8"?>
<Types xmlns="http://schemas.openxmlformats.org/package/2006/content-types">
  <Override PartName="/_rels/.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5.jpeg" ContentType="image/jpeg"/>
  <Override PartName="/ppt/media/image9.png" ContentType="image/png"/>
  <Override PartName="/ppt/media/image24.jpeg" ContentType="image/jpeg"/>
  <Override PartName="/ppt/media/image8.jpeg" ContentType="image/jpeg"/>
  <Override PartName="/ppt/media/image2.png" ContentType="image/png"/>
  <Override PartName="/ppt/media/image1.jpeg" ContentType="image/jpeg"/>
  <Override PartName="/ppt/media/image18.jpeg" ContentType="image/jpeg"/>
  <Override PartName="/ppt/media/image3.jpeg" ContentType="image/jpeg"/>
  <Override PartName="/ppt/media/image16.png" ContentType="image/png"/>
  <Override PartName="/ppt/media/image5.jpeg" ContentType="image/jpeg"/>
  <Override PartName="/ppt/media/image21.jpeg" ContentType="image/jpeg"/>
  <Override PartName="/ppt/media/image10.jpeg" ContentType="image/jpeg"/>
  <Override PartName="/ppt/media/image14.png" ContentType="image/png"/>
  <Override PartName="/ppt/media/image6.jpeg" ContentType="image/jpeg"/>
  <Override PartName="/ppt/media/image22.jpeg" ContentType="image/jpeg"/>
  <Override PartName="/ppt/media/image11.jpeg" ContentType="image/jpeg"/>
  <Override PartName="/ppt/media/image12.jpeg" ContentType="image/jpeg"/>
  <Override PartName="/ppt/media/image19.png" ContentType="image/png"/>
  <Override PartName="/ppt/media/image13.png" ContentType="image/png"/>
  <Override PartName="/ppt/media/image23.jpeg" ContentType="image/jpeg"/>
  <Override PartName="/ppt/media/image7.jpeg" ContentType="image/jpeg"/>
  <Override PartName="/ppt/media/image15.png" ContentType="image/png"/>
  <Override PartName="/ppt/media/image17.jpeg" ContentType="image/jpeg"/>
  <Override PartName="/ppt/media/image4.jpeg" ContentType="image/jpeg"/>
  <Override PartName="/ppt/media/image20.jpeg" ContentType="image/jpeg"/>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03"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204"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205"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206" name="PlaceHolder 5"/>
          <p:cNvSpPr>
            <a:spLocks noGrp="1"/>
          </p:cNvSpPr>
          <p:nvPr>
            <p:ph type="sldNum"/>
          </p:nvPr>
        </p:nvSpPr>
        <p:spPr>
          <a:xfrm>
            <a:off x="4278960" y="10157400"/>
            <a:ext cx="3280680" cy="534240"/>
          </a:xfrm>
          <a:prstGeom prst="rect">
            <a:avLst/>
          </a:prstGeom>
        </p:spPr>
        <p:txBody>
          <a:bodyPr lIns="0" rIns="0" tIns="0" bIns="0" anchor="b"/>
          <a:p>
            <a:pPr algn="r"/>
            <a:fld id="{6824B2D2-2D47-45E7-8DEA-BD9D2F447D1D}"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If you want to have a deeper understanding about the culture of a country , you may need to learn the language of that country.  At least,  the language of Chinese  contain plenty of Chinese culture. So I hope every one of you, not only just learn to speak Chinese, but through Chinese, you know more about china.  Yet all in all, Chinese may be an imperative tool in your daily life since you may stay in Beijing for a few months.</a:t>
            </a:r>
            <a:endParaRPr b="0" lang="en-US" sz="2000" spc="-1" strike="noStrike">
              <a:solidFill>
                <a:srgbClr val="000000"/>
              </a:solidFill>
              <a:uFill>
                <a:solidFill>
                  <a:srgbClr val="ffffff"/>
                </a:solidFill>
              </a:uFill>
              <a:latin typeface="Arial"/>
            </a:endParaRPr>
          </a:p>
        </p:txBody>
      </p:sp>
      <p:sp>
        <p:nvSpPr>
          <p:cNvPr id="663" name="TextShape 2"/>
          <p:cNvSpPr txBox="1"/>
          <p:nvPr/>
        </p:nvSpPr>
        <p:spPr>
          <a:xfrm>
            <a:off x="3884760" y="8685360"/>
            <a:ext cx="2971440" cy="458280"/>
          </a:xfrm>
          <a:prstGeom prst="rect">
            <a:avLst/>
          </a:prstGeom>
          <a:noFill/>
          <a:ln>
            <a:noFill/>
          </a:ln>
        </p:spPr>
        <p:txBody>
          <a:bodyPr anchor="b"/>
          <a:p>
            <a:pPr algn="r">
              <a:lnSpc>
                <a:spcPct val="100000"/>
              </a:lnSpc>
            </a:pPr>
            <a:fld id="{2791E3DC-570B-4A55-8E6C-52124C67745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XX students set up a team by yourself , and give a name of your group.</a:t>
            </a:r>
            <a:endParaRPr b="0" lang="en-US" sz="2000" spc="-1" strike="noStrike">
              <a:solidFill>
                <a:srgbClr val="000000"/>
              </a:solidFill>
              <a:uFill>
                <a:solidFill>
                  <a:srgbClr val="ffffff"/>
                </a:solidFill>
              </a:uFill>
              <a:latin typeface="Arial"/>
            </a:endParaRPr>
          </a:p>
        </p:txBody>
      </p:sp>
      <p:sp>
        <p:nvSpPr>
          <p:cNvPr id="679" name="TextShape 2"/>
          <p:cNvSpPr txBox="1"/>
          <p:nvPr/>
        </p:nvSpPr>
        <p:spPr>
          <a:xfrm>
            <a:off x="3884760" y="8685360"/>
            <a:ext cx="2971440" cy="458280"/>
          </a:xfrm>
          <a:prstGeom prst="rect">
            <a:avLst/>
          </a:prstGeom>
          <a:noFill/>
          <a:ln>
            <a:noFill/>
          </a:ln>
        </p:spPr>
        <p:txBody>
          <a:bodyPr anchor="b"/>
          <a:p>
            <a:pPr algn="r">
              <a:lnSpc>
                <a:spcPct val="100000"/>
              </a:lnSpc>
            </a:pPr>
            <a:fld id="{AF71C1D7-6165-4E19-A448-2823C5EC22C5}"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81" name="TextShape 2"/>
          <p:cNvSpPr txBox="1"/>
          <p:nvPr/>
        </p:nvSpPr>
        <p:spPr>
          <a:xfrm>
            <a:off x="3884760" y="8685360"/>
            <a:ext cx="2971440" cy="458280"/>
          </a:xfrm>
          <a:prstGeom prst="rect">
            <a:avLst/>
          </a:prstGeom>
          <a:noFill/>
          <a:ln>
            <a:noFill/>
          </a:ln>
        </p:spPr>
        <p:txBody>
          <a:bodyPr anchor="b"/>
          <a:p>
            <a:pPr algn="r">
              <a:lnSpc>
                <a:spcPct val="100000"/>
              </a:lnSpc>
            </a:pPr>
            <a:fld id="{950ED0A2-699D-49FE-AC6D-45B54CD2D98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83" name="TextShape 2"/>
          <p:cNvSpPr txBox="1"/>
          <p:nvPr/>
        </p:nvSpPr>
        <p:spPr>
          <a:xfrm>
            <a:off x="3884760" y="8685360"/>
            <a:ext cx="2971440" cy="458280"/>
          </a:xfrm>
          <a:prstGeom prst="rect">
            <a:avLst/>
          </a:prstGeom>
          <a:noFill/>
          <a:ln>
            <a:noFill/>
          </a:ln>
        </p:spPr>
        <p:txBody>
          <a:bodyPr anchor="b"/>
          <a:p>
            <a:pPr algn="r">
              <a:lnSpc>
                <a:spcPct val="100000"/>
              </a:lnSpc>
            </a:pPr>
            <a:fld id="{01C5AEA6-4E2F-4A44-9DA7-51270A100EB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单韵母</a:t>
            </a:r>
            <a:r>
              <a:rPr b="0" lang="en-US" sz="2000" spc="-1" strike="noStrike">
                <a:solidFill>
                  <a:srgbClr val="000000"/>
                </a:solidFill>
                <a:uFill>
                  <a:solidFill>
                    <a:srgbClr val="ffffff"/>
                  </a:solidFill>
                </a:uFill>
                <a:latin typeface="Arial"/>
              </a:rPr>
              <a:t>simple finals</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6</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and other 30 finals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85" name="TextShape 2"/>
          <p:cNvSpPr txBox="1"/>
          <p:nvPr/>
        </p:nvSpPr>
        <p:spPr>
          <a:xfrm>
            <a:off x="3884760" y="8685360"/>
            <a:ext cx="2971440" cy="458280"/>
          </a:xfrm>
          <a:prstGeom prst="rect">
            <a:avLst/>
          </a:prstGeom>
          <a:noFill/>
          <a:ln>
            <a:noFill/>
          </a:ln>
        </p:spPr>
        <p:txBody>
          <a:bodyPr anchor="b"/>
          <a:p>
            <a:pPr algn="r">
              <a:lnSpc>
                <a:spcPct val="100000"/>
              </a:lnSpc>
            </a:pPr>
            <a:fld id="{A987C595-BA5D-406D-9B55-4AF5FFE7519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To thousands of Chinese characters, only these initials and finals is not enough. Here comes the most challenge part of Chinese sound system: tones. Each syllable in Chinese has as many as four different tones. The first tone is a high-pitched level tone and is represented by a horizontal bar over the vowel letter or the most salient(</a:t>
            </a:r>
            <a:r>
              <a:rPr b="0" lang="en-US" sz="2000" spc="-1" strike="noStrike">
                <a:solidFill>
                  <a:srgbClr val="000000"/>
                </a:solidFill>
                <a:uFill>
                  <a:solidFill>
                    <a:srgbClr val="ffffff"/>
                  </a:solidFill>
                </a:uFill>
                <a:latin typeface="Arial"/>
              </a:rPr>
              <a:t>突出的</a:t>
            </a:r>
            <a:r>
              <a:rPr b="0" lang="en-US" sz="2000" spc="-1" strike="noStrike">
                <a:solidFill>
                  <a:srgbClr val="000000"/>
                </a:solidFill>
                <a:uFill>
                  <a:solidFill>
                    <a:srgbClr val="ffffff"/>
                  </a:solidFill>
                </a:uFill>
                <a:latin typeface="Arial"/>
              </a:rPr>
              <a:t>) vowel letter in a syllable. The second tone is a rising tone, and its tone mark is a rightward up-going line. The third tone is a dipping(</a:t>
            </a:r>
            <a:r>
              <a:rPr b="0" lang="en-US" sz="2000" spc="-1" strike="noStrike">
                <a:solidFill>
                  <a:srgbClr val="000000"/>
                </a:solidFill>
                <a:uFill>
                  <a:solidFill>
                    <a:srgbClr val="ffffff"/>
                  </a:solidFill>
                </a:uFill>
                <a:latin typeface="Arial"/>
              </a:rPr>
              <a:t>落下的，蘸，浸渍</a:t>
            </a:r>
            <a:r>
              <a:rPr b="0" lang="en-US" sz="2000" spc="-1" strike="noStrike">
                <a:solidFill>
                  <a:srgbClr val="000000"/>
                </a:solidFill>
                <a:uFill>
                  <a:solidFill>
                    <a:srgbClr val="ffffff"/>
                  </a:solidFill>
                </a:uFill>
                <a:latin typeface="Arial"/>
              </a:rPr>
              <a:t>) tone. It starts low and goes even lower before going up. The third tone is indicated by a small tick. The fourth tone is a falling tone, and its tone mark is a short line going downward to the right.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注：</a:t>
            </a:r>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游戏练习：用双臂展示四种声调；</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2.</a:t>
            </a:r>
            <a:r>
              <a:rPr b="0" lang="en-US" sz="2000" spc="-1" strike="noStrike">
                <a:solidFill>
                  <a:srgbClr val="000000"/>
                </a:solidFill>
                <a:uFill>
                  <a:solidFill>
                    <a:srgbClr val="ffffff"/>
                  </a:solidFill>
                </a:uFill>
                <a:latin typeface="Arial"/>
              </a:rPr>
              <a:t>先学习一声和三声；再学习二声和四声</a:t>
            </a:r>
            <a:endParaRPr b="0" lang="en-US" sz="2000" spc="-1" strike="noStrike">
              <a:solidFill>
                <a:srgbClr val="000000"/>
              </a:solidFill>
              <a:uFill>
                <a:solidFill>
                  <a:srgbClr val="ffffff"/>
                </a:solidFill>
              </a:uFill>
              <a:latin typeface="Arial"/>
            </a:endParaRPr>
          </a:p>
        </p:txBody>
      </p:sp>
      <p:sp>
        <p:nvSpPr>
          <p:cNvPr id="687" name="TextShape 2"/>
          <p:cNvSpPr txBox="1"/>
          <p:nvPr/>
        </p:nvSpPr>
        <p:spPr>
          <a:xfrm>
            <a:off x="3884760" y="8685360"/>
            <a:ext cx="2971440" cy="458280"/>
          </a:xfrm>
          <a:prstGeom prst="rect">
            <a:avLst/>
          </a:prstGeom>
          <a:noFill/>
          <a:ln>
            <a:noFill/>
          </a:ln>
        </p:spPr>
        <p:txBody>
          <a:bodyPr anchor="b"/>
          <a:p>
            <a:pPr algn="r">
              <a:lnSpc>
                <a:spcPct val="100000"/>
              </a:lnSpc>
            </a:pPr>
            <a:fld id="{5FAE21D7-C372-447F-BAA3-A50C4761E00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声调不同，意思就不一样。</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When a syllable is pronounced in different tones, it has different meanings.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89" name="TextShape 2"/>
          <p:cNvSpPr txBox="1"/>
          <p:nvPr/>
        </p:nvSpPr>
        <p:spPr>
          <a:xfrm>
            <a:off x="3884760" y="8685360"/>
            <a:ext cx="2971440" cy="458280"/>
          </a:xfrm>
          <a:prstGeom prst="rect">
            <a:avLst/>
          </a:prstGeom>
          <a:noFill/>
          <a:ln>
            <a:noFill/>
          </a:ln>
        </p:spPr>
        <p:txBody>
          <a:bodyPr anchor="b"/>
          <a:p>
            <a:pPr algn="r">
              <a:lnSpc>
                <a:spcPct val="100000"/>
              </a:lnSpc>
            </a:pPr>
            <a:fld id="{CE5C8F3F-43D6-4413-B1E5-165DAA3684A4}"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注：</a:t>
            </a:r>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听老师读，学生手臂表演并进行标注</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2.</a:t>
            </a:r>
            <a:r>
              <a:rPr b="0" lang="en-US" sz="2000" spc="-1" strike="noStrike">
                <a:solidFill>
                  <a:srgbClr val="000000"/>
                </a:solidFill>
                <a:uFill>
                  <a:solidFill>
                    <a:srgbClr val="ffffff"/>
                  </a:solidFill>
                </a:uFill>
                <a:latin typeface="Arial"/>
              </a:rPr>
              <a:t>一个学生读并用手臂表演，另一个学生进行标注。一个回合之后轮换。</a:t>
            </a:r>
            <a:endParaRPr b="0" lang="en-US" sz="2000" spc="-1" strike="noStrike">
              <a:solidFill>
                <a:srgbClr val="000000"/>
              </a:solidFill>
              <a:uFill>
                <a:solidFill>
                  <a:srgbClr val="ffffff"/>
                </a:solidFill>
              </a:uFill>
              <a:latin typeface="Arial"/>
            </a:endParaRPr>
          </a:p>
        </p:txBody>
      </p:sp>
      <p:sp>
        <p:nvSpPr>
          <p:cNvPr id="691" name="TextShape 2"/>
          <p:cNvSpPr txBox="1"/>
          <p:nvPr/>
        </p:nvSpPr>
        <p:spPr>
          <a:xfrm>
            <a:off x="3884760" y="8685360"/>
            <a:ext cx="2971440" cy="458280"/>
          </a:xfrm>
          <a:prstGeom prst="rect">
            <a:avLst/>
          </a:prstGeom>
          <a:noFill/>
          <a:ln>
            <a:noFill/>
          </a:ln>
        </p:spPr>
        <p:txBody>
          <a:bodyPr anchor="b"/>
          <a:p>
            <a:pPr algn="r">
              <a:lnSpc>
                <a:spcPct val="100000"/>
              </a:lnSpc>
            </a:pPr>
            <a:fld id="{E3388139-1A15-456C-ADAB-C4D14A4FB551}"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汉语的音节绝大多数是由声母和韵母组成。音节开头的辅音叫声母，其余部分叫韵母。</a:t>
            </a:r>
            <a:r>
              <a:rPr b="0" lang="en-US" sz="2000" spc="-1" strike="noStrike">
                <a:solidFill>
                  <a:srgbClr val="000000"/>
                </a:solidFill>
                <a:uFill>
                  <a:solidFill>
                    <a:srgbClr val="ffffff"/>
                  </a:solidFill>
                </a:uFill>
                <a:latin typeface="Arial"/>
              </a:rPr>
              <a:t>A Chinese syllable is usually composed of an initial and final. The former is a consonant that begins the syllable and the latter is the rest of the syllable.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注：跟读练习</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93" name="TextShape 2"/>
          <p:cNvSpPr txBox="1"/>
          <p:nvPr/>
        </p:nvSpPr>
        <p:spPr>
          <a:xfrm>
            <a:off x="3884760" y="8685360"/>
            <a:ext cx="2971440" cy="458280"/>
          </a:xfrm>
          <a:prstGeom prst="rect">
            <a:avLst/>
          </a:prstGeom>
          <a:noFill/>
          <a:ln>
            <a:noFill/>
          </a:ln>
        </p:spPr>
        <p:txBody>
          <a:bodyPr anchor="b"/>
          <a:p>
            <a:pPr algn="r">
              <a:lnSpc>
                <a:spcPct val="100000"/>
              </a:lnSpc>
            </a:pPr>
            <a:fld id="{765941BD-0981-4D1C-A7AD-091ADE3AAD1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solidFill>
                  <a:srgbClr val="000000"/>
                </a:solidFill>
                <a:uFill>
                  <a:solidFill>
                    <a:srgbClr val="ffffff"/>
                  </a:solidFill>
                </a:uFill>
                <a:latin typeface="Arial"/>
              </a:rPr>
              <a:t>注：</a:t>
            </a:r>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跟读练习</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根据图示稍加讲解</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
        <p:nvSpPr>
          <p:cNvPr id="695" name="TextShape 2"/>
          <p:cNvSpPr txBox="1"/>
          <p:nvPr/>
        </p:nvSpPr>
        <p:spPr>
          <a:xfrm>
            <a:off x="3884760" y="8685360"/>
            <a:ext cx="2971440" cy="458280"/>
          </a:xfrm>
          <a:prstGeom prst="rect">
            <a:avLst/>
          </a:prstGeom>
          <a:noFill/>
          <a:ln>
            <a:noFill/>
          </a:ln>
        </p:spPr>
        <p:txBody>
          <a:bodyPr anchor="b"/>
          <a:p>
            <a:pPr algn="r">
              <a:lnSpc>
                <a:spcPct val="100000"/>
              </a:lnSpc>
            </a:pPr>
            <a:fld id="{2A5822AF-D7AB-423C-AEC6-5CF8D96B58EB}" type="slidenum">
              <a:rPr b="0" lang="en-US" sz="1200" spc="-1" strike="noStrike">
                <a:solidFill>
                  <a:srgbClr val="000000"/>
                </a:solidFill>
                <a:uFill>
                  <a:solidFill>
                    <a:srgbClr val="ffffff"/>
                  </a:solidFill>
                </a:uFill>
                <a:latin typeface="Arial"/>
                <a:ea typeface="宋体"/>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97" name="TextShape 2"/>
          <p:cNvSpPr txBox="1"/>
          <p:nvPr/>
        </p:nvSpPr>
        <p:spPr>
          <a:xfrm>
            <a:off x="3884760" y="8685360"/>
            <a:ext cx="2971440" cy="458280"/>
          </a:xfrm>
          <a:prstGeom prst="rect">
            <a:avLst/>
          </a:prstGeom>
          <a:noFill/>
          <a:ln>
            <a:noFill/>
          </a:ln>
        </p:spPr>
        <p:txBody>
          <a:bodyPr anchor="b"/>
          <a:p>
            <a:pPr algn="r">
              <a:lnSpc>
                <a:spcPct val="100000"/>
              </a:lnSpc>
            </a:pPr>
            <a:fld id="{99A0F8ED-2DB9-4B89-9480-8528473B22E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99" name="TextShape 2"/>
          <p:cNvSpPr txBox="1"/>
          <p:nvPr/>
        </p:nvSpPr>
        <p:spPr>
          <a:xfrm>
            <a:off x="3884760" y="8685360"/>
            <a:ext cx="2971440" cy="458280"/>
          </a:xfrm>
          <a:prstGeom prst="rect">
            <a:avLst/>
          </a:prstGeom>
          <a:noFill/>
          <a:ln>
            <a:noFill/>
          </a:ln>
        </p:spPr>
        <p:txBody>
          <a:bodyPr anchor="b"/>
          <a:p>
            <a:pPr algn="r">
              <a:lnSpc>
                <a:spcPct val="100000"/>
              </a:lnSpc>
            </a:pPr>
            <a:fld id="{A1B550DE-1F10-446C-AFBA-51BB1A4C572C}"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Do you know what is Natural tones? It means the pinyin of this Chinese don’t have the tones, Like this. The Natural tones don’t appear at the first character of the word. It often appears at the second character. The natural tones is very easy to learn, they are pronounced soft and short.But it don’t have the rules to decide which is the natural ,which is not the natural tone. So, you had to spend time to remember these words. Ok?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701" name="TextShape 2"/>
          <p:cNvSpPr txBox="1"/>
          <p:nvPr/>
        </p:nvSpPr>
        <p:spPr>
          <a:xfrm>
            <a:off x="3884760" y="8685360"/>
            <a:ext cx="2971440" cy="458280"/>
          </a:xfrm>
          <a:prstGeom prst="rect">
            <a:avLst/>
          </a:prstGeom>
          <a:noFill/>
          <a:ln>
            <a:noFill/>
          </a:ln>
        </p:spPr>
        <p:txBody>
          <a:bodyPr anchor="b"/>
          <a:p>
            <a:pPr algn="r">
              <a:lnSpc>
                <a:spcPct val="100000"/>
              </a:lnSpc>
            </a:pPr>
            <a:fld id="{71A53228-BB1B-4964-B0BB-CE814498523A}"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两个第三声的音节连在一起时，前一个要读成第二声。</a:t>
            </a:r>
            <a:r>
              <a:rPr b="0" lang="en-US" sz="2000" spc="-1" strike="noStrike">
                <a:solidFill>
                  <a:srgbClr val="000000"/>
                </a:solidFill>
                <a:uFill>
                  <a:solidFill>
                    <a:srgbClr val="ffffff"/>
                  </a:solidFill>
                </a:uFill>
                <a:latin typeface="Arial"/>
              </a:rPr>
              <a:t>A third tone, when immediately followed by another third tone, should be pronounced in the second tone .</a:t>
            </a:r>
            <a:endParaRPr b="0" lang="en-US" sz="2000" spc="-1" strike="noStrike">
              <a:solidFill>
                <a:srgbClr val="000000"/>
              </a:solidFill>
              <a:uFill>
                <a:solidFill>
                  <a:srgbClr val="ffffff"/>
                </a:solidFill>
              </a:uFill>
              <a:latin typeface="Arial"/>
            </a:endParaRPr>
          </a:p>
        </p:txBody>
      </p:sp>
      <p:sp>
        <p:nvSpPr>
          <p:cNvPr id="703" name="TextShape 2"/>
          <p:cNvSpPr txBox="1"/>
          <p:nvPr/>
        </p:nvSpPr>
        <p:spPr>
          <a:xfrm>
            <a:off x="3884760" y="8685360"/>
            <a:ext cx="2971440" cy="458280"/>
          </a:xfrm>
          <a:prstGeom prst="rect">
            <a:avLst/>
          </a:prstGeom>
          <a:noFill/>
          <a:ln>
            <a:noFill/>
          </a:ln>
        </p:spPr>
        <p:txBody>
          <a:bodyPr anchor="b"/>
          <a:p>
            <a:pPr algn="r">
              <a:lnSpc>
                <a:spcPct val="100000"/>
              </a:lnSpc>
            </a:pPr>
            <a:fld id="{D83B19E9-6B16-4C7D-B6CB-210BBA5620E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常常跟其他韵母结合在一起，使该韵母成为儿化韵母。儿化韵母的写法是在原韵母之后加</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-.r The final “er” is usually attached to another final to form a </a:t>
            </a:r>
            <a:r>
              <a:rPr b="0" lang="en-US" sz="1200" spc="-1" strike="noStrike">
                <a:solidFill>
                  <a:srgbClr val="000000"/>
                </a:solidFill>
                <a:uFill>
                  <a:solidFill>
                    <a:srgbClr val="ffffff"/>
                  </a:solidFill>
                </a:uFill>
                <a:latin typeface="Arial"/>
              </a:rPr>
              <a:t>retroflex-syllable and when thus used, it is no longer an independent syllable. A retroflex-syllable is represented by the letter “r” added to the final.</a:t>
            </a:r>
            <a:endParaRPr b="0" lang="en-US" sz="2000" spc="-1" strike="noStrike">
              <a:solidFill>
                <a:srgbClr val="000000"/>
              </a:solidFill>
              <a:uFill>
                <a:solidFill>
                  <a:srgbClr val="ffffff"/>
                </a:solidFill>
              </a:uFill>
              <a:latin typeface="Arial"/>
            </a:endParaRPr>
          </a:p>
        </p:txBody>
      </p:sp>
      <p:sp>
        <p:nvSpPr>
          <p:cNvPr id="705" name="TextShape 2"/>
          <p:cNvSpPr txBox="1"/>
          <p:nvPr/>
        </p:nvSpPr>
        <p:spPr>
          <a:xfrm>
            <a:off x="3884760" y="8685360"/>
            <a:ext cx="2971440" cy="458280"/>
          </a:xfrm>
          <a:prstGeom prst="rect">
            <a:avLst/>
          </a:prstGeom>
          <a:noFill/>
          <a:ln>
            <a:noFill/>
          </a:ln>
        </p:spPr>
        <p:txBody>
          <a:bodyPr anchor="b"/>
          <a:p>
            <a:pPr algn="r">
              <a:lnSpc>
                <a:spcPct val="100000"/>
              </a:lnSpc>
            </a:pPr>
            <a:fld id="{5C2D8800-8937-4F51-B15F-21CA91774A0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辨声母：老师读学生举手，</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一个学生读另一个学生举手，轮换。</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2.</a:t>
            </a:r>
            <a:r>
              <a:rPr b="0" lang="en-US" sz="2000" spc="-1" strike="noStrike">
                <a:solidFill>
                  <a:srgbClr val="000000"/>
                </a:solidFill>
                <a:uFill>
                  <a:solidFill>
                    <a:srgbClr val="ffffff"/>
                  </a:solidFill>
                </a:uFill>
                <a:latin typeface="Arial"/>
              </a:rPr>
              <a:t>辨韵母：老师读学生举手，</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一个学生读另一个学生举手，轮换</a:t>
            </a:r>
            <a:endParaRPr b="0" lang="en-US" sz="2000" spc="-1" strike="noStrike">
              <a:solidFill>
                <a:srgbClr val="000000"/>
              </a:solidFill>
              <a:uFill>
                <a:solidFill>
                  <a:srgbClr val="ffffff"/>
                </a:solidFill>
              </a:uFill>
              <a:latin typeface="Arial"/>
            </a:endParaRPr>
          </a:p>
        </p:txBody>
      </p:sp>
      <p:sp>
        <p:nvSpPr>
          <p:cNvPr id="707" name="TextShape 2"/>
          <p:cNvSpPr txBox="1"/>
          <p:nvPr/>
        </p:nvSpPr>
        <p:spPr>
          <a:xfrm>
            <a:off x="3884760" y="8685360"/>
            <a:ext cx="2971440" cy="458280"/>
          </a:xfrm>
          <a:prstGeom prst="rect">
            <a:avLst/>
          </a:prstGeom>
          <a:noFill/>
          <a:ln>
            <a:noFill/>
          </a:ln>
        </p:spPr>
        <p:txBody>
          <a:bodyPr anchor="b"/>
          <a:p>
            <a:pPr algn="r">
              <a:lnSpc>
                <a:spcPct val="100000"/>
              </a:lnSpc>
            </a:pPr>
            <a:fld id="{C614B9E6-CDE2-488C-BA30-42C82A3A7085}"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辨声母：老师读学生举手，</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一个学生读另一个学生举手，轮换。</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2.</a:t>
            </a:r>
            <a:r>
              <a:rPr b="0" lang="en-US" sz="2000" spc="-1" strike="noStrike">
                <a:solidFill>
                  <a:srgbClr val="000000"/>
                </a:solidFill>
                <a:uFill>
                  <a:solidFill>
                    <a:srgbClr val="ffffff"/>
                  </a:solidFill>
                </a:uFill>
                <a:latin typeface="Arial"/>
              </a:rPr>
              <a:t>辨韵母：老师读学生举手，</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一个学生读另一个学生举手，轮换</a:t>
            </a:r>
            <a:endParaRPr b="0" lang="en-US" sz="2000" spc="-1" strike="noStrike">
              <a:solidFill>
                <a:srgbClr val="000000"/>
              </a:solidFill>
              <a:uFill>
                <a:solidFill>
                  <a:srgbClr val="ffffff"/>
                </a:solidFill>
              </a:uFill>
              <a:latin typeface="Arial"/>
            </a:endParaRPr>
          </a:p>
        </p:txBody>
      </p:sp>
      <p:sp>
        <p:nvSpPr>
          <p:cNvPr id="709" name="TextShape 2"/>
          <p:cNvSpPr txBox="1"/>
          <p:nvPr/>
        </p:nvSpPr>
        <p:spPr>
          <a:xfrm>
            <a:off x="3884760" y="8685360"/>
            <a:ext cx="2971440" cy="458280"/>
          </a:xfrm>
          <a:prstGeom prst="rect">
            <a:avLst/>
          </a:prstGeom>
          <a:noFill/>
          <a:ln>
            <a:noFill/>
          </a:ln>
        </p:spPr>
        <p:txBody>
          <a:bodyPr anchor="b"/>
          <a:p>
            <a:pPr algn="r">
              <a:lnSpc>
                <a:spcPct val="100000"/>
              </a:lnSpc>
            </a:pPr>
            <a:fld id="{BFDA28A0-5DDE-4D24-8518-780903AC0F7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711" name="TextShape 2"/>
          <p:cNvSpPr txBox="1"/>
          <p:nvPr/>
        </p:nvSpPr>
        <p:spPr>
          <a:xfrm>
            <a:off x="3884760" y="8685360"/>
            <a:ext cx="2971440" cy="458280"/>
          </a:xfrm>
          <a:prstGeom prst="rect">
            <a:avLst/>
          </a:prstGeom>
          <a:noFill/>
          <a:ln>
            <a:noFill/>
          </a:ln>
        </p:spPr>
        <p:txBody>
          <a:bodyPr anchor="b"/>
          <a:p>
            <a:pPr algn="r">
              <a:lnSpc>
                <a:spcPct val="100000"/>
              </a:lnSpc>
            </a:pPr>
            <a:fld id="{3C2E1453-1722-406D-A899-F02698C5CEB6}"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713" name="TextShape 2"/>
          <p:cNvSpPr txBox="1"/>
          <p:nvPr/>
        </p:nvSpPr>
        <p:spPr>
          <a:xfrm>
            <a:off x="3884760" y="8685360"/>
            <a:ext cx="2971440" cy="458280"/>
          </a:xfrm>
          <a:prstGeom prst="rect">
            <a:avLst/>
          </a:prstGeom>
          <a:noFill/>
          <a:ln>
            <a:noFill/>
          </a:ln>
        </p:spPr>
        <p:txBody>
          <a:bodyPr anchor="b"/>
          <a:p>
            <a:pPr algn="r">
              <a:lnSpc>
                <a:spcPct val="100000"/>
              </a:lnSpc>
            </a:pPr>
            <a:fld id="{91E8648A-4813-423F-A836-B870EB52BA7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715" name="TextShape 2"/>
          <p:cNvSpPr txBox="1"/>
          <p:nvPr/>
        </p:nvSpPr>
        <p:spPr>
          <a:xfrm>
            <a:off x="3884760" y="8685360"/>
            <a:ext cx="2971440" cy="458280"/>
          </a:xfrm>
          <a:prstGeom prst="rect">
            <a:avLst/>
          </a:prstGeom>
          <a:noFill/>
          <a:ln>
            <a:noFill/>
          </a:ln>
        </p:spPr>
        <p:txBody>
          <a:bodyPr anchor="b"/>
          <a:p>
            <a:pPr algn="r">
              <a:lnSpc>
                <a:spcPct val="100000"/>
              </a:lnSpc>
            </a:pPr>
            <a:fld id="{B7CCAED9-3953-4F30-A0F5-3F330F2760B5}"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body"/>
          </p:nvPr>
        </p:nvSpPr>
        <p:spPr>
          <a:xfrm>
            <a:off x="685800" y="4400640"/>
            <a:ext cx="5486040" cy="3600000"/>
          </a:xfrm>
          <a:prstGeom prst="rect">
            <a:avLst/>
          </a:prstGeom>
        </p:spPr>
        <p:txBody>
          <a:bodyPr/>
          <a:p>
            <a:r>
              <a:rPr b="0" lang="en-US" sz="3500" spc="-1" strike="noStrike">
                <a:solidFill>
                  <a:srgbClr val="000000"/>
                </a:solidFill>
                <a:uFill>
                  <a:solidFill>
                    <a:srgbClr val="ffffff"/>
                  </a:solidFill>
                </a:uFill>
                <a:latin typeface="Dotum"/>
                <a:ea typeface="Dotum"/>
              </a:rPr>
              <a:t>Ok, now I’d like to introduce myself. My name is Wang Yan. In Chinese, we put our family name the first and first name follows. Most of the family names are only one Chinese character, but two-character family name is also common. And most of the first names are also one or two characters. </a:t>
            </a:r>
            <a:endParaRPr b="0" lang="en-US" sz="2000" spc="-1" strike="noStrike">
              <a:solidFill>
                <a:srgbClr val="000000"/>
              </a:solidFill>
              <a:uFill>
                <a:solidFill>
                  <a:srgbClr val="ffffff"/>
                </a:solidFill>
              </a:uFill>
              <a:latin typeface="Arial"/>
            </a:endParaRPr>
          </a:p>
          <a:p>
            <a:r>
              <a:rPr b="0" lang="en-US" sz="3500" spc="-1" strike="noStrike">
                <a:solidFill>
                  <a:srgbClr val="000000"/>
                </a:solidFill>
                <a:uFill>
                  <a:solidFill>
                    <a:srgbClr val="ffffff"/>
                  </a:solidFill>
                </a:uFill>
                <a:latin typeface="Dotum"/>
                <a:ea typeface="Dotum"/>
              </a:rPr>
              <a:t>In terms of the Chinese name, there are many stories to be told, if we have time, we may refer to some in our class. </a:t>
            </a:r>
            <a:endParaRPr b="0" lang="en-US" sz="2000" spc="-1" strike="noStrike">
              <a:solidFill>
                <a:srgbClr val="000000"/>
              </a:solidFill>
              <a:uFill>
                <a:solidFill>
                  <a:srgbClr val="ffffff"/>
                </a:solidFill>
              </a:uFill>
              <a:latin typeface="Arial"/>
            </a:endParaRPr>
          </a:p>
          <a:p>
            <a:r>
              <a:rPr b="0" lang="en-US" sz="3500" spc="-1" strike="noStrike">
                <a:solidFill>
                  <a:srgbClr val="000000"/>
                </a:solidFill>
                <a:uFill>
                  <a:solidFill>
                    <a:srgbClr val="ffffff"/>
                  </a:solidFill>
                </a:uFill>
                <a:latin typeface="Dotum"/>
                <a:ea typeface="Dotum"/>
              </a:rPr>
              <a:t>You may see the roman letters on the Chinese characters. They are called pinyin, just like phonetic sign to English words. We use pinyin to help us pronounce the Chinese characters. Therefore, what we need to learn first, is pinyin. And maybe this is the part you may feel the most familiar.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65" name="TextShape 2"/>
          <p:cNvSpPr txBox="1"/>
          <p:nvPr/>
        </p:nvSpPr>
        <p:spPr>
          <a:xfrm>
            <a:off x="3884760" y="8685360"/>
            <a:ext cx="2971440" cy="458280"/>
          </a:xfrm>
          <a:prstGeom prst="rect">
            <a:avLst/>
          </a:prstGeom>
          <a:noFill/>
          <a:ln>
            <a:noFill/>
          </a:ln>
        </p:spPr>
        <p:txBody>
          <a:bodyPr anchor="b"/>
          <a:p>
            <a:pPr algn="r">
              <a:lnSpc>
                <a:spcPct val="100000"/>
              </a:lnSpc>
            </a:pPr>
            <a:fld id="{EC493EC4-A22E-4AB9-A256-9BF22C8568BA}"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If you have any problem, please don’t hesitate to connect  me.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67" name="TextShape 2"/>
          <p:cNvSpPr txBox="1"/>
          <p:nvPr/>
        </p:nvSpPr>
        <p:spPr>
          <a:xfrm>
            <a:off x="3884760" y="8685360"/>
            <a:ext cx="2971440" cy="458280"/>
          </a:xfrm>
          <a:prstGeom prst="rect">
            <a:avLst/>
          </a:prstGeom>
          <a:noFill/>
          <a:ln>
            <a:noFill/>
          </a:ln>
        </p:spPr>
        <p:txBody>
          <a:bodyPr anchor="b"/>
          <a:p>
            <a:pPr algn="r">
              <a:lnSpc>
                <a:spcPct val="100000"/>
              </a:lnSpc>
            </a:pPr>
            <a:fld id="{2B77DC6B-E22E-4022-85B4-9514C224F0F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Here are references for you. Actually I designed the course mainly by these three books. So if you want to learn more, you can borrow it from library. But if you don’t have time, it’s ok. The ppt is enough for you. And there are also many videos online, you can select some. And usually audio-visual materials may impress you more than written materials, according to my own experience.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69" name="TextShape 2"/>
          <p:cNvSpPr txBox="1"/>
          <p:nvPr/>
        </p:nvSpPr>
        <p:spPr>
          <a:xfrm>
            <a:off x="3884760" y="8685360"/>
            <a:ext cx="2971440" cy="458280"/>
          </a:xfrm>
          <a:prstGeom prst="rect">
            <a:avLst/>
          </a:prstGeom>
          <a:noFill/>
          <a:ln>
            <a:noFill/>
          </a:ln>
        </p:spPr>
        <p:txBody>
          <a:bodyPr anchor="b"/>
          <a:p>
            <a:pPr algn="r">
              <a:lnSpc>
                <a:spcPct val="100000"/>
              </a:lnSpc>
            </a:pPr>
            <a:fld id="{FBD52C02-C31B-4577-913E-7E31ADDBC1CA}"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In terms of dictionaries, just as a recommendation. May be you don’t need them. These two red dictionaries on the left are the most widespread in china. Nearly every Chinese teenagers used it when they in their primary and secondary school. When you know some basic Chinese, you may find it useful.  The dictionaries on the right are English-Chinese and Chinese-English dictionaries. The most classic two.  But all in all, you may just use google translate the most time. What I need to mention is that, google translate is not always reliable.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71" name="TextShape 2"/>
          <p:cNvSpPr txBox="1"/>
          <p:nvPr/>
        </p:nvSpPr>
        <p:spPr>
          <a:xfrm>
            <a:off x="3884760" y="8685360"/>
            <a:ext cx="2971440" cy="458280"/>
          </a:xfrm>
          <a:prstGeom prst="rect">
            <a:avLst/>
          </a:prstGeom>
          <a:noFill/>
          <a:ln>
            <a:noFill/>
          </a:ln>
        </p:spPr>
        <p:txBody>
          <a:bodyPr anchor="b"/>
          <a:p>
            <a:pPr algn="r">
              <a:lnSpc>
                <a:spcPct val="100000"/>
              </a:lnSpc>
            </a:pPr>
            <a:fld id="{60ABE3CB-535E-4A35-BA47-7D2E53F7927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 final mark includes three parts, Regular performance, , It occupied 30%;  it includes two parts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and Midterm exam, it occupied  20%; and the final exam, it occupied50%.</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73" name="TextShape 2"/>
          <p:cNvSpPr txBox="1"/>
          <p:nvPr/>
        </p:nvSpPr>
        <p:spPr>
          <a:xfrm>
            <a:off x="3884760" y="8685360"/>
            <a:ext cx="2971440" cy="458280"/>
          </a:xfrm>
          <a:prstGeom prst="rect">
            <a:avLst/>
          </a:prstGeom>
          <a:noFill/>
          <a:ln>
            <a:noFill/>
          </a:ln>
        </p:spPr>
        <p:txBody>
          <a:bodyPr anchor="b"/>
          <a:p>
            <a:pPr algn="r">
              <a:lnSpc>
                <a:spcPct val="100000"/>
              </a:lnSpc>
            </a:pPr>
            <a:fld id="{625212C4-1A0A-4CA9-BF38-CE0BA5368D9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Here comes the schedule. This is only what I conceived. I will adjust them according to your condition. I may add more things if you think it too easy. What I need to mention is that we have 2 review lessons altogether. And there are 1 midterm exam and the final test. </a:t>
            </a:r>
            <a:endParaRPr b="0" lang="en-US" sz="2000" spc="-1" strike="noStrike">
              <a:solidFill>
                <a:srgbClr val="000000"/>
              </a:solidFill>
              <a:uFill>
                <a:solidFill>
                  <a:srgbClr val="ffffff"/>
                </a:solidFill>
              </a:uFill>
              <a:latin typeface="Arial"/>
            </a:endParaRPr>
          </a:p>
        </p:txBody>
      </p:sp>
      <p:sp>
        <p:nvSpPr>
          <p:cNvPr id="675" name="TextShape 2"/>
          <p:cNvSpPr txBox="1"/>
          <p:nvPr/>
        </p:nvSpPr>
        <p:spPr>
          <a:xfrm>
            <a:off x="3884760" y="8685360"/>
            <a:ext cx="2971440" cy="458280"/>
          </a:xfrm>
          <a:prstGeom prst="rect">
            <a:avLst/>
          </a:prstGeom>
          <a:noFill/>
          <a:ln>
            <a:noFill/>
          </a:ln>
        </p:spPr>
        <p:txBody>
          <a:bodyPr anchor="b"/>
          <a:p>
            <a:pPr algn="r">
              <a:lnSpc>
                <a:spcPct val="100000"/>
              </a:lnSpc>
            </a:pPr>
            <a:fld id="{BA0C86F0-F3AB-4FE8-AAB4-592B5D73E9C1}"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77" name="TextShape 2"/>
          <p:cNvSpPr txBox="1"/>
          <p:nvPr/>
        </p:nvSpPr>
        <p:spPr>
          <a:xfrm>
            <a:off x="3884760" y="8685360"/>
            <a:ext cx="2971440" cy="458280"/>
          </a:xfrm>
          <a:prstGeom prst="rect">
            <a:avLst/>
          </a:prstGeom>
          <a:noFill/>
          <a:ln>
            <a:noFill/>
          </a:ln>
        </p:spPr>
        <p:txBody>
          <a:bodyPr anchor="b"/>
          <a:p>
            <a:pPr algn="r">
              <a:lnSpc>
                <a:spcPct val="100000"/>
              </a:lnSpc>
            </a:pPr>
            <a:fld id="{B19CC0A3-2516-47FD-AEE0-554003FB758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8" name="PlaceHolder 5"/>
          <p:cNvSpPr>
            <a:spLocks noGrp="1"/>
          </p:cNvSpPr>
          <p:nvPr>
            <p:ph type="body"/>
          </p:nvPr>
        </p:nvSpPr>
        <p:spPr>
          <a:xfrm>
            <a:off x="802980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40" name="PlaceHolder 7"/>
          <p:cNvSpPr>
            <a:spLocks noGrp="1"/>
          </p:cNvSpPr>
          <p:nvPr>
            <p:ph type="body"/>
          </p:nvPr>
        </p:nvSpPr>
        <p:spPr>
          <a:xfrm>
            <a:off x="60948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7" name="PlaceHolder 3"/>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58" name="PlaceHolder 4"/>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3"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4" name="PlaceHolder 5"/>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79" name="PlaceHolder 5"/>
          <p:cNvSpPr>
            <a:spLocks noGrp="1"/>
          </p:cNvSpPr>
          <p:nvPr>
            <p:ph type="body"/>
          </p:nvPr>
        </p:nvSpPr>
        <p:spPr>
          <a:xfrm>
            <a:off x="802980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81" name="PlaceHolder 7"/>
          <p:cNvSpPr>
            <a:spLocks noGrp="1"/>
          </p:cNvSpPr>
          <p:nvPr>
            <p:ph type="body"/>
          </p:nvPr>
        </p:nvSpPr>
        <p:spPr>
          <a:xfrm>
            <a:off x="60948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98" name="PlaceHolder 3"/>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99" name="PlaceHolder 4"/>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4"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5" name="PlaceHolder 5"/>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20" name="PlaceHolder 5"/>
          <p:cNvSpPr>
            <a:spLocks noGrp="1"/>
          </p:cNvSpPr>
          <p:nvPr>
            <p:ph type="body"/>
          </p:nvPr>
        </p:nvSpPr>
        <p:spPr>
          <a:xfrm>
            <a:off x="802980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22" name="PlaceHolder 7"/>
          <p:cNvSpPr>
            <a:spLocks noGrp="1"/>
          </p:cNvSpPr>
          <p:nvPr>
            <p:ph type="body"/>
          </p:nvPr>
        </p:nvSpPr>
        <p:spPr>
          <a:xfrm>
            <a:off x="60948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39" name="PlaceHolder 3"/>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40" name="PlaceHolder 4"/>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55"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56" name="PlaceHolder 5"/>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1" name="PlaceHolder 5"/>
          <p:cNvSpPr>
            <a:spLocks noGrp="1"/>
          </p:cNvSpPr>
          <p:nvPr>
            <p:ph type="body"/>
          </p:nvPr>
        </p:nvSpPr>
        <p:spPr>
          <a:xfrm>
            <a:off x="802980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3" name="PlaceHolder 7"/>
          <p:cNvSpPr>
            <a:spLocks noGrp="1"/>
          </p:cNvSpPr>
          <p:nvPr>
            <p:ph type="body"/>
          </p:nvPr>
        </p:nvSpPr>
        <p:spPr>
          <a:xfrm>
            <a:off x="60948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6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69" name="PlaceHolder 2"/>
          <p:cNvSpPr>
            <a:spLocks noGrp="1"/>
          </p:cNvSpPr>
          <p:nvPr>
            <p:ph type="body"/>
          </p:nvPr>
        </p:nvSpPr>
        <p:spPr>
          <a:xfrm>
            <a:off x="609480" y="1604520"/>
            <a:ext cx="1097244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71"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72" name="PlaceHolder 3"/>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76"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77" name="PlaceHolder 3"/>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78" name="PlaceHolder 4"/>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82"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86" name="PlaceHolder 4"/>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88" name="PlaceHolder 2"/>
          <p:cNvSpPr>
            <a:spLocks noGrp="1"/>
          </p:cNvSpPr>
          <p:nvPr>
            <p:ph type="body"/>
          </p:nvPr>
        </p:nvSpPr>
        <p:spPr>
          <a:xfrm>
            <a:off x="609480" y="160452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89" name="PlaceHolder 3"/>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91"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2"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3"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4" name="PlaceHolder 5"/>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96" name="PlaceHolder 2"/>
          <p:cNvSpPr>
            <a:spLocks noGrp="1"/>
          </p:cNvSpPr>
          <p:nvPr>
            <p:ph type="body"/>
          </p:nvPr>
        </p:nvSpPr>
        <p:spPr>
          <a:xfrm>
            <a:off x="60948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7" name="PlaceHolder 3"/>
          <p:cNvSpPr>
            <a:spLocks noGrp="1"/>
          </p:cNvSpPr>
          <p:nvPr>
            <p:ph type="body"/>
          </p:nvPr>
        </p:nvSpPr>
        <p:spPr>
          <a:xfrm>
            <a:off x="431964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8" name="PlaceHolder 4"/>
          <p:cNvSpPr>
            <a:spLocks noGrp="1"/>
          </p:cNvSpPr>
          <p:nvPr>
            <p:ph type="body"/>
          </p:nvPr>
        </p:nvSpPr>
        <p:spPr>
          <a:xfrm>
            <a:off x="8029800" y="160452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99" name="PlaceHolder 5"/>
          <p:cNvSpPr>
            <a:spLocks noGrp="1"/>
          </p:cNvSpPr>
          <p:nvPr>
            <p:ph type="body"/>
          </p:nvPr>
        </p:nvSpPr>
        <p:spPr>
          <a:xfrm>
            <a:off x="802980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00" name="PlaceHolder 6"/>
          <p:cNvSpPr>
            <a:spLocks noGrp="1"/>
          </p:cNvSpPr>
          <p:nvPr>
            <p:ph type="body"/>
          </p:nvPr>
        </p:nvSpPr>
        <p:spPr>
          <a:xfrm>
            <a:off x="431964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01" name="PlaceHolder 7"/>
          <p:cNvSpPr>
            <a:spLocks noGrp="1"/>
          </p:cNvSpPr>
          <p:nvPr>
            <p:ph type="body"/>
          </p:nvPr>
        </p:nvSpPr>
        <p:spPr>
          <a:xfrm>
            <a:off x="609480" y="3682080"/>
            <a:ext cx="35330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60948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623196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p>
            <a:endParaRPr b="0" lang="zh-CN"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p>
            <a:pPr>
              <a:lnSpc>
                <a:spcPct val="100000"/>
              </a:lnSpc>
            </a:pPr>
            <a:fld id="{5A81DD0A-C4DA-4855-A258-97B63EF1E5B9}" type="datetime">
              <a:rPr b="0" lang="en-US" sz="1200" spc="-1" strike="noStrike">
                <a:solidFill>
                  <a:srgbClr val="8b8b8b"/>
                </a:solidFill>
                <a:uFill>
                  <a:solidFill>
                    <a:srgbClr val="ffffff"/>
                  </a:solidFill>
                </a:uFill>
                <a:latin typeface="Calibri"/>
              </a:rPr>
              <a:t>4/21/17</a:t>
            </a:fld>
            <a:endParaRPr b="0" lang="en-US" sz="1400" spc="-1" strike="noStrike">
              <a:solidFill>
                <a:srgbClr val="000000"/>
              </a:solidFill>
              <a:uFill>
                <a:solidFill>
                  <a:srgbClr val="ffffff"/>
                </a:solidFill>
              </a:uFill>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p>
            <a:pPr algn="r">
              <a:lnSpc>
                <a:spcPct val="100000"/>
              </a:lnSpc>
            </a:pPr>
            <a:fld id="{D97FC541-1626-4DCA-900D-13585783EE23}" type="slidenum">
              <a:rPr b="0" lang="en-US" sz="1200" spc="-1" strike="noStrike">
                <a:solidFill>
                  <a:srgbClr val="8b8b8b"/>
                </a:solidFill>
                <a:uFill>
                  <a:solidFill>
                    <a:srgbClr val="ffffff"/>
                  </a:solidFill>
                </a:uFill>
                <a:latin typeface="Calibri"/>
              </a:rPr>
              <a:t>28</a:t>
            </a:fld>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p>
            <a:r>
              <a:rPr b="0" lang="zh-CN" sz="1800" spc="-1" strike="noStrike">
                <a:solidFill>
                  <a:srgbClr val="000000"/>
                </a:solidFill>
                <a:uFill>
                  <a:solidFill>
                    <a:srgbClr val="ffffff"/>
                  </a:solidFill>
                </a:uFill>
                <a:latin typeface="Calibri"/>
              </a:rPr>
              <a:t>Click to edit the title text format</a:t>
            </a:r>
            <a:endParaRPr b="0" lang="zh-CN" sz="1800" spc="-1" strike="noStrike">
              <a:solidFill>
                <a:srgbClr val="000000"/>
              </a:solidFill>
              <a:uFill>
                <a:solidFill>
                  <a:srgbClr val="ffffff"/>
                </a:solidFill>
              </a:uFill>
              <a:latin typeface="Calibr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zh-CN" sz="2800" spc="-1" strike="noStrike">
                <a:solidFill>
                  <a:srgbClr val="000000"/>
                </a:solidFill>
                <a:uFill>
                  <a:solidFill>
                    <a:srgbClr val="ffffff"/>
                  </a:solidFill>
                </a:uFill>
                <a:latin typeface="Calibri"/>
              </a:rPr>
              <a:t>Click to edit the outline text format</a:t>
            </a:r>
            <a:endParaRPr b="0" lang="zh-CN" sz="28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zh-CN" sz="2000" spc="-1" strike="noStrike">
                <a:solidFill>
                  <a:srgbClr val="000000"/>
                </a:solidFill>
                <a:uFill>
                  <a:solidFill>
                    <a:srgbClr val="ffffff"/>
                  </a:solidFill>
                </a:uFill>
                <a:latin typeface="Calibri"/>
              </a:rPr>
              <a:t>Second Outline Level</a:t>
            </a:r>
            <a:endParaRPr b="0" lang="zh-CN" sz="20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zh-CN" sz="1800" spc="-1" strike="noStrike">
                <a:solidFill>
                  <a:srgbClr val="000000"/>
                </a:solidFill>
                <a:uFill>
                  <a:solidFill>
                    <a:srgbClr val="ffffff"/>
                  </a:solidFill>
                </a:uFill>
                <a:latin typeface="Calibri"/>
              </a:rPr>
              <a:t>Third Outline Level</a:t>
            </a:r>
            <a:endParaRPr b="0" lang="zh-CN" sz="18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zh-CN" sz="1800" spc="-1" strike="noStrike">
                <a:solidFill>
                  <a:srgbClr val="000000"/>
                </a:solidFill>
                <a:uFill>
                  <a:solidFill>
                    <a:srgbClr val="ffffff"/>
                  </a:solidFill>
                </a:uFill>
                <a:latin typeface="Calibri"/>
              </a:rPr>
              <a:t>Fourth Outline Level</a:t>
            </a:r>
            <a:endParaRPr b="0" lang="zh-CN" sz="18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Fifth Outline Level</a:t>
            </a:r>
            <a:endParaRPr b="0" lang="zh-CN"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Sixth Outline Level</a:t>
            </a:r>
            <a:endParaRPr b="0" lang="zh-CN"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Seventh Outline Level</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bf0"/>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p>
            <a:pPr>
              <a:lnSpc>
                <a:spcPct val="100000"/>
              </a:lnSpc>
            </a:pPr>
            <a:fld id="{AFA9502A-ECCA-4854-AF99-27CDD86D6CBE}" type="datetime">
              <a:rPr b="0" lang="en-US" sz="1200" spc="-1" strike="noStrike">
                <a:solidFill>
                  <a:srgbClr val="8b8b8b"/>
                </a:solidFill>
                <a:uFill>
                  <a:solidFill>
                    <a:srgbClr val="ffffff"/>
                  </a:solidFill>
                </a:uFill>
                <a:latin typeface="Calibri"/>
              </a:rPr>
              <a:t>4/21/17</a:t>
            </a:fld>
            <a:endParaRPr b="0" lang="en-US" sz="1400" spc="-1" strike="noStrike">
              <a:solidFill>
                <a:srgbClr val="000000"/>
              </a:solidFill>
              <a:uFill>
                <a:solidFill>
                  <a:srgbClr val="ffffff"/>
                </a:solidFill>
              </a:uFill>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p>
            <a:pPr algn="r">
              <a:lnSpc>
                <a:spcPct val="100000"/>
              </a:lnSpc>
            </a:pPr>
            <a:fld id="{2DA7D379-EC7A-49C4-847F-9208A278CC30}"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p>
            <a:r>
              <a:rPr b="0" lang="zh-CN" sz="1800" spc="-1" strike="noStrike">
                <a:solidFill>
                  <a:srgbClr val="000000"/>
                </a:solidFill>
                <a:uFill>
                  <a:solidFill>
                    <a:srgbClr val="ffffff"/>
                  </a:solidFill>
                </a:uFill>
                <a:latin typeface="Calibri"/>
              </a:rPr>
              <a:t>Click to edit the title text format</a:t>
            </a:r>
            <a:endParaRPr b="0" lang="zh-CN" sz="1800" spc="-1" strike="noStrike">
              <a:solidFill>
                <a:srgbClr val="000000"/>
              </a:solidFill>
              <a:uFill>
                <a:solidFill>
                  <a:srgbClr val="ffffff"/>
                </a:solidFill>
              </a:u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zh-CN" sz="2800" spc="-1" strike="noStrike">
                <a:solidFill>
                  <a:srgbClr val="000000"/>
                </a:solidFill>
                <a:uFill>
                  <a:solidFill>
                    <a:srgbClr val="ffffff"/>
                  </a:solidFill>
                </a:uFill>
                <a:latin typeface="Calibri"/>
              </a:rPr>
              <a:t>Click to edit the outline text format</a:t>
            </a:r>
            <a:endParaRPr b="0" lang="zh-CN" sz="28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zh-CN" sz="2000" spc="-1" strike="noStrike">
                <a:solidFill>
                  <a:srgbClr val="000000"/>
                </a:solidFill>
                <a:uFill>
                  <a:solidFill>
                    <a:srgbClr val="ffffff"/>
                  </a:solidFill>
                </a:uFill>
                <a:latin typeface="Calibri"/>
              </a:rPr>
              <a:t>Second Outline Level</a:t>
            </a:r>
            <a:endParaRPr b="0" lang="zh-CN" sz="20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zh-CN" sz="1800" spc="-1" strike="noStrike">
                <a:solidFill>
                  <a:srgbClr val="000000"/>
                </a:solidFill>
                <a:uFill>
                  <a:solidFill>
                    <a:srgbClr val="ffffff"/>
                  </a:solidFill>
                </a:uFill>
                <a:latin typeface="Calibri"/>
              </a:rPr>
              <a:t>Third Outline Level</a:t>
            </a:r>
            <a:endParaRPr b="0" lang="zh-CN" sz="18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zh-CN" sz="1800" spc="-1" strike="noStrike">
                <a:solidFill>
                  <a:srgbClr val="000000"/>
                </a:solidFill>
                <a:uFill>
                  <a:solidFill>
                    <a:srgbClr val="ffffff"/>
                  </a:solidFill>
                </a:uFill>
                <a:latin typeface="Calibri"/>
              </a:rPr>
              <a:t>Fourth Outline Level</a:t>
            </a:r>
            <a:endParaRPr b="0" lang="zh-CN" sz="18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Fifth Outline Level</a:t>
            </a:r>
            <a:endParaRPr b="0" lang="zh-CN"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Sixth Outline Level</a:t>
            </a:r>
            <a:endParaRPr b="0" lang="zh-CN"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Seventh Outline Level</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bf0"/>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p>
            <a:pPr>
              <a:lnSpc>
                <a:spcPct val="90000"/>
              </a:lnSpc>
            </a:pPr>
            <a:r>
              <a:rPr b="0" lang="zh-CN" sz="4400" spc="-1" strike="noStrike">
                <a:solidFill>
                  <a:srgbClr val="000000"/>
                </a:solidFill>
                <a:uFill>
                  <a:solidFill>
                    <a:srgbClr val="ffffff"/>
                  </a:solidFill>
                </a:uFill>
                <a:latin typeface="Calibri Light"/>
              </a:rPr>
              <a:t>单击此处编辑母版标题样式</a:t>
            </a:r>
            <a:endParaRPr b="0" lang="zh-CN" sz="4400" spc="-1" strike="noStrike">
              <a:solidFill>
                <a:srgbClr val="000000"/>
              </a:solidFill>
              <a:uFill>
                <a:solidFill>
                  <a:srgbClr val="ffffff"/>
                </a:solidFill>
              </a:uFill>
              <a:latin typeface="Calibri"/>
            </a:endParaRPr>
          </a:p>
        </p:txBody>
      </p:sp>
      <p:sp>
        <p:nvSpPr>
          <p:cNvPr id="83" name="PlaceHolder 2"/>
          <p:cNvSpPr>
            <a:spLocks noGrp="1"/>
          </p:cNvSpPr>
          <p:nvPr>
            <p:ph type="body"/>
          </p:nvPr>
        </p:nvSpPr>
        <p:spPr>
          <a:xfrm>
            <a:off x="838080" y="1825560"/>
            <a:ext cx="10515240" cy="4350960"/>
          </a:xfrm>
          <a:prstGeom prst="rect">
            <a:avLst/>
          </a:prstGeom>
        </p:spPr>
        <p:txBody>
          <a:bodyPr/>
          <a:p>
            <a:pPr marL="228600" indent="-228240">
              <a:lnSpc>
                <a:spcPct val="10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单击此处编辑母版文本样式</a:t>
            </a:r>
            <a:endParaRPr b="0" lang="zh-CN" sz="2800" spc="-1" strike="noStrike">
              <a:solidFill>
                <a:srgbClr val="000000"/>
              </a:solidFill>
              <a:uFill>
                <a:solidFill>
                  <a:srgbClr val="ffffff"/>
                </a:solidFill>
              </a:uFill>
              <a:latin typeface="Calibri"/>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Calibri"/>
              </a:rPr>
              <a:t>第二级</a:t>
            </a:r>
            <a:endParaRPr b="0" lang="zh-CN" sz="2800" spc="-1" strike="noStrike">
              <a:solidFill>
                <a:srgbClr val="000000"/>
              </a:solidFill>
              <a:uFill>
                <a:solidFill>
                  <a:srgbClr val="ffffff"/>
                </a:solidFill>
              </a:uFill>
              <a:latin typeface="Calibri"/>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Calibri"/>
              </a:rPr>
              <a:t>第三级</a:t>
            </a:r>
            <a:endParaRPr b="0" lang="zh-CN" sz="2800" spc="-1" strike="noStrike">
              <a:solidFill>
                <a:srgbClr val="000000"/>
              </a:solidFill>
              <a:uFill>
                <a:solidFill>
                  <a:srgbClr val="ffffff"/>
                </a:solidFill>
              </a:uFill>
              <a:latin typeface="Calibri"/>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Calibri"/>
              </a:rPr>
              <a:t>第四级</a:t>
            </a:r>
            <a:endParaRPr b="0" lang="zh-CN" sz="2800" spc="-1" strike="noStrike">
              <a:solidFill>
                <a:srgbClr val="000000"/>
              </a:solidFill>
              <a:uFill>
                <a:solidFill>
                  <a:srgbClr val="ffffff"/>
                </a:solidFill>
              </a:uFill>
              <a:latin typeface="Calibri"/>
            </a:endParaRPr>
          </a:p>
          <a:p>
            <a:pPr lvl="4" marL="20574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Calibri"/>
              </a:rPr>
              <a:t>第五级</a:t>
            </a:r>
            <a:endParaRPr b="0" lang="zh-CN" sz="2800" spc="-1" strike="noStrike">
              <a:solidFill>
                <a:srgbClr val="000000"/>
              </a:solidFill>
              <a:uFill>
                <a:solidFill>
                  <a:srgbClr val="ffffff"/>
                </a:solidFill>
              </a:uFill>
              <a:latin typeface="Calibri"/>
            </a:endParaRPr>
          </a:p>
        </p:txBody>
      </p:sp>
      <p:sp>
        <p:nvSpPr>
          <p:cNvPr id="84" name="PlaceHolder 3"/>
          <p:cNvSpPr>
            <a:spLocks noGrp="1"/>
          </p:cNvSpPr>
          <p:nvPr>
            <p:ph type="dt"/>
          </p:nvPr>
        </p:nvSpPr>
        <p:spPr>
          <a:xfrm>
            <a:off x="838080" y="6356520"/>
            <a:ext cx="2742840" cy="364680"/>
          </a:xfrm>
          <a:prstGeom prst="rect">
            <a:avLst/>
          </a:prstGeom>
        </p:spPr>
        <p:txBody>
          <a:bodyPr anchor="ctr"/>
          <a:p>
            <a:pPr>
              <a:lnSpc>
                <a:spcPct val="100000"/>
              </a:lnSpc>
            </a:pPr>
            <a:fld id="{80F0DF65-4A74-4C04-B951-B99B136EB600}" type="datetime">
              <a:rPr b="0" lang="en-US" sz="1200" spc="-1" strike="noStrike">
                <a:solidFill>
                  <a:srgbClr val="8b8b8b"/>
                </a:solidFill>
                <a:uFill>
                  <a:solidFill>
                    <a:srgbClr val="ffffff"/>
                  </a:solidFill>
                </a:uFill>
                <a:latin typeface="Calibri"/>
              </a:rPr>
              <a:t>4/21/17</a:t>
            </a:fld>
            <a:endParaRPr b="0" lang="en-US" sz="1400" spc="-1" strike="noStrike">
              <a:solidFill>
                <a:srgbClr val="000000"/>
              </a:solidFill>
              <a:uFill>
                <a:solidFill>
                  <a:srgbClr val="ffffff"/>
                </a:solidFill>
              </a:uFill>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p>
            <a:pPr algn="r">
              <a:lnSpc>
                <a:spcPct val="100000"/>
              </a:lnSpc>
            </a:pPr>
            <a:fld id="{E8466761-D253-4050-BC37-AD779CEE8826}"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bf0"/>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p:spPr>
        <p:txBody>
          <a:bodyPr anchor="ctr"/>
          <a:p>
            <a:pPr>
              <a:lnSpc>
                <a:spcPct val="90000"/>
              </a:lnSpc>
            </a:pPr>
            <a:r>
              <a:rPr b="0" lang="zh-CN" sz="4400" spc="-1" strike="noStrike">
                <a:solidFill>
                  <a:srgbClr val="000000"/>
                </a:solidFill>
                <a:uFill>
                  <a:solidFill>
                    <a:srgbClr val="ffffff"/>
                  </a:solidFill>
                </a:uFill>
                <a:latin typeface="Calibri Light"/>
              </a:rPr>
              <a:t>单击此处编辑母版标题样式</a:t>
            </a:r>
            <a:endParaRPr b="0" lang="zh-CN" sz="4400" spc="-1" strike="noStrike">
              <a:solidFill>
                <a:srgbClr val="000000"/>
              </a:solidFill>
              <a:uFill>
                <a:solidFill>
                  <a:srgbClr val="ffffff"/>
                </a:solidFill>
              </a:uFill>
              <a:latin typeface="Calibri"/>
            </a:endParaRPr>
          </a:p>
        </p:txBody>
      </p:sp>
      <p:sp>
        <p:nvSpPr>
          <p:cNvPr id="124" name="PlaceHolder 2"/>
          <p:cNvSpPr>
            <a:spLocks noGrp="1"/>
          </p:cNvSpPr>
          <p:nvPr>
            <p:ph type="dt"/>
          </p:nvPr>
        </p:nvSpPr>
        <p:spPr>
          <a:xfrm>
            <a:off x="838080" y="6356520"/>
            <a:ext cx="2742840" cy="364680"/>
          </a:xfrm>
          <a:prstGeom prst="rect">
            <a:avLst/>
          </a:prstGeom>
        </p:spPr>
        <p:txBody>
          <a:bodyPr anchor="ctr"/>
          <a:p>
            <a:pPr>
              <a:lnSpc>
                <a:spcPct val="100000"/>
              </a:lnSpc>
            </a:pPr>
            <a:fld id="{66F37600-2B9C-4C2D-9C25-34F3F8381DFA}" type="datetime">
              <a:rPr b="0" lang="en-US" sz="1200" spc="-1" strike="noStrike">
                <a:solidFill>
                  <a:srgbClr val="8b8b8b"/>
                </a:solidFill>
                <a:uFill>
                  <a:solidFill>
                    <a:srgbClr val="ffffff"/>
                  </a:solidFill>
                </a:uFill>
                <a:latin typeface="Calibri"/>
              </a:rPr>
              <a:t>4/21/17</a:t>
            </a:fld>
            <a:endParaRPr b="0" lang="en-US" sz="1400" spc="-1" strike="noStrike">
              <a:solidFill>
                <a:srgbClr val="000000"/>
              </a:solidFill>
              <a:uFill>
                <a:solidFill>
                  <a:srgbClr val="ffffff"/>
                </a:solidFill>
              </a:uFill>
              <a:latin typeface="Times New Roman"/>
            </a:endParaRPr>
          </a:p>
        </p:txBody>
      </p:sp>
      <p:sp>
        <p:nvSpPr>
          <p:cNvPr id="125"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26"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7DA8689-FB3F-464D-A180-3B0EBE399423}"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zh-CN" sz="2800" spc="-1" strike="noStrike">
                <a:solidFill>
                  <a:srgbClr val="000000"/>
                </a:solidFill>
                <a:uFill>
                  <a:solidFill>
                    <a:srgbClr val="ffffff"/>
                  </a:solidFill>
                </a:uFill>
                <a:latin typeface="Calibri"/>
              </a:rPr>
              <a:t>Click to edit the outline text format</a:t>
            </a:r>
            <a:endParaRPr b="0" lang="zh-CN" sz="28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zh-CN" sz="2000" spc="-1" strike="noStrike">
                <a:solidFill>
                  <a:srgbClr val="000000"/>
                </a:solidFill>
                <a:uFill>
                  <a:solidFill>
                    <a:srgbClr val="ffffff"/>
                  </a:solidFill>
                </a:uFill>
                <a:latin typeface="Calibri"/>
              </a:rPr>
              <a:t>Second Outline Level</a:t>
            </a:r>
            <a:endParaRPr b="0" lang="zh-CN" sz="20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zh-CN" sz="1800" spc="-1" strike="noStrike">
                <a:solidFill>
                  <a:srgbClr val="000000"/>
                </a:solidFill>
                <a:uFill>
                  <a:solidFill>
                    <a:srgbClr val="ffffff"/>
                  </a:solidFill>
                </a:uFill>
                <a:latin typeface="Calibri"/>
              </a:rPr>
              <a:t>Third Outline Level</a:t>
            </a:r>
            <a:endParaRPr b="0" lang="zh-CN" sz="18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zh-CN" sz="1800" spc="-1" strike="noStrike">
                <a:solidFill>
                  <a:srgbClr val="000000"/>
                </a:solidFill>
                <a:uFill>
                  <a:solidFill>
                    <a:srgbClr val="ffffff"/>
                  </a:solidFill>
                </a:uFill>
                <a:latin typeface="Calibri"/>
              </a:rPr>
              <a:t>Fourth Outline Level</a:t>
            </a:r>
            <a:endParaRPr b="0" lang="zh-CN" sz="18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Fifth Outline Level</a:t>
            </a:r>
            <a:endParaRPr b="0" lang="zh-CN"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Sixth Outline Level</a:t>
            </a:r>
            <a:endParaRPr b="0" lang="zh-CN"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Seventh Outline Level</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bf0"/>
        </a:solid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p>
            <a:r>
              <a:rPr b="0" lang="zh-CN" sz="1800" spc="-1" strike="noStrike">
                <a:solidFill>
                  <a:srgbClr val="000000"/>
                </a:solidFill>
                <a:uFill>
                  <a:solidFill>
                    <a:srgbClr val="ffffff"/>
                  </a:solidFill>
                </a:uFill>
                <a:latin typeface="Calibri"/>
              </a:rPr>
              <a:t>Click to edit the title text format</a:t>
            </a:r>
            <a:endParaRPr b="0" lang="zh-CN" sz="1800" spc="-1" strike="noStrike">
              <a:solidFill>
                <a:srgbClr val="000000"/>
              </a:solidFill>
              <a:uFill>
                <a:solidFill>
                  <a:srgbClr val="ffffff"/>
                </a:solidFill>
              </a:uFill>
              <a:latin typeface="Calibri"/>
            </a:endParaRPr>
          </a:p>
        </p:txBody>
      </p:sp>
      <p:sp>
        <p:nvSpPr>
          <p:cNvPr id="165" name="PlaceHolder 2"/>
          <p:cNvSpPr>
            <a:spLocks noGrp="1"/>
          </p:cNvSpPr>
          <p:nvPr>
            <p:ph type="body"/>
          </p:nvPr>
        </p:nvSpPr>
        <p:spPr>
          <a:xfrm>
            <a:off x="609480" y="1604520"/>
            <a:ext cx="109724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zh-CN" sz="2800" spc="-1" strike="noStrike">
                <a:solidFill>
                  <a:srgbClr val="000000"/>
                </a:solidFill>
                <a:uFill>
                  <a:solidFill>
                    <a:srgbClr val="ffffff"/>
                  </a:solidFill>
                </a:uFill>
                <a:latin typeface="Calibri"/>
              </a:rPr>
              <a:t>Click to edit the outline text format</a:t>
            </a:r>
            <a:endParaRPr b="0" lang="zh-CN" sz="28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zh-CN" sz="2000" spc="-1" strike="noStrike">
                <a:solidFill>
                  <a:srgbClr val="000000"/>
                </a:solidFill>
                <a:uFill>
                  <a:solidFill>
                    <a:srgbClr val="ffffff"/>
                  </a:solidFill>
                </a:uFill>
                <a:latin typeface="Calibri"/>
              </a:rPr>
              <a:t>Second Outline Level</a:t>
            </a:r>
            <a:endParaRPr b="0" lang="zh-CN" sz="20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zh-CN" sz="1800" spc="-1" strike="noStrike">
                <a:solidFill>
                  <a:srgbClr val="000000"/>
                </a:solidFill>
                <a:uFill>
                  <a:solidFill>
                    <a:srgbClr val="ffffff"/>
                  </a:solidFill>
                </a:uFill>
                <a:latin typeface="Calibri"/>
              </a:rPr>
              <a:t>Third Outline Level</a:t>
            </a:r>
            <a:endParaRPr b="0" lang="zh-CN" sz="18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zh-CN" sz="1800" spc="-1" strike="noStrike">
                <a:solidFill>
                  <a:srgbClr val="000000"/>
                </a:solidFill>
                <a:uFill>
                  <a:solidFill>
                    <a:srgbClr val="ffffff"/>
                  </a:solidFill>
                </a:uFill>
                <a:latin typeface="Calibri"/>
              </a:rPr>
              <a:t>Fourth Outline Level</a:t>
            </a:r>
            <a:endParaRPr b="0" lang="zh-CN" sz="18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Fifth Outline Level</a:t>
            </a:r>
            <a:endParaRPr b="0" lang="zh-CN"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Sixth Outline Level</a:t>
            </a:r>
            <a:endParaRPr b="0" lang="zh-CN"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Calibri"/>
              </a:rPr>
              <a:t>Seventh Outline Level</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slideLayout" Target="../slideLayouts/slideLayout4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4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4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4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png"/><Relationship Id="rId6" Type="http://schemas.openxmlformats.org/officeDocument/2006/relationships/slideLayout" Target="../slideLayouts/slideLayout25.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图片 1" descr=""/>
          <p:cNvPicPr/>
          <p:nvPr/>
        </p:nvPicPr>
        <p:blipFill>
          <a:blip r:embed="rId1"/>
          <a:stretch/>
        </p:blipFill>
        <p:spPr>
          <a:xfrm>
            <a:off x="0" y="0"/>
            <a:ext cx="12191760" cy="6857640"/>
          </a:xfrm>
          <a:prstGeom prst="rect">
            <a:avLst/>
          </a:prstGeom>
          <a:ln>
            <a:noFill/>
          </a:ln>
        </p:spPr>
      </p:pic>
      <p:pic>
        <p:nvPicPr>
          <p:cNvPr id="208" name="图片 10" descr=""/>
          <p:cNvPicPr/>
          <p:nvPr/>
        </p:nvPicPr>
        <p:blipFill>
          <a:blip r:embed="rId2"/>
          <a:stretch/>
        </p:blipFill>
        <p:spPr>
          <a:xfrm>
            <a:off x="0" y="-56520"/>
            <a:ext cx="12190320" cy="6970680"/>
          </a:xfrm>
          <a:prstGeom prst="rect">
            <a:avLst/>
          </a:prstGeom>
          <a:ln>
            <a:noFill/>
          </a:ln>
        </p:spPr>
      </p:pic>
      <p:sp>
        <p:nvSpPr>
          <p:cNvPr id="209" name="CustomShape 1"/>
          <p:cNvSpPr/>
          <p:nvPr/>
        </p:nvSpPr>
        <p:spPr>
          <a:xfrm>
            <a:off x="331920" y="3224520"/>
            <a:ext cx="7994160" cy="10245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0" lang="en-US" sz="4800" spc="-1" strike="noStrike">
                <a:solidFill>
                  <a:srgbClr val="ffffff"/>
                </a:solidFill>
                <a:uFill>
                  <a:solidFill>
                    <a:srgbClr val="ffffff"/>
                  </a:solidFill>
                </a:uFill>
                <a:latin typeface="方正舒体"/>
                <a:ea typeface="方正舒体"/>
              </a:rPr>
              <a:t>Learn Chinese</a:t>
            </a:r>
            <a:r>
              <a:rPr b="0" lang="en-US" sz="4800" spc="-1" strike="noStrike">
                <a:solidFill>
                  <a:srgbClr val="ffffff"/>
                </a:solidFill>
                <a:uFill>
                  <a:solidFill>
                    <a:srgbClr val="ffffff"/>
                  </a:solidFill>
                </a:uFill>
                <a:latin typeface="方正舒体"/>
                <a:ea typeface="方正舒体"/>
              </a:rPr>
              <a:t>，</a:t>
            </a:r>
            <a:r>
              <a:rPr b="0" lang="en-US" sz="4800" spc="-1" strike="noStrike">
                <a:solidFill>
                  <a:srgbClr val="ffffff"/>
                </a:solidFill>
                <a:uFill>
                  <a:solidFill>
                    <a:srgbClr val="ffffff"/>
                  </a:solidFill>
                </a:uFill>
                <a:latin typeface="方正舒体"/>
                <a:ea typeface="方正舒体"/>
              </a:rPr>
              <a:t>learn China</a:t>
            </a:r>
            <a:endParaRPr b="0" lang="en-US" sz="1800" spc="-1" strike="noStrike">
              <a:solidFill>
                <a:srgbClr val="000000"/>
              </a:solidFill>
              <a:uFill>
                <a:solidFill>
                  <a:srgbClr val="ffffff"/>
                </a:solidFill>
              </a:uFill>
              <a:latin typeface="Arial"/>
            </a:endParaRPr>
          </a:p>
        </p:txBody>
      </p:sp>
    </p:spTree>
  </p:cSld>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09"/>
                                        </p:tgtEl>
                                        <p:attrNameLst>
                                          <p:attrName>style.visibility</p:attrName>
                                        </p:attrNameLst>
                                      </p:cBhvr>
                                      <p:to>
                                        <p:strVal val="visible"/>
                                      </p:to>
                                    </p:set>
                                    <p:animEffect filter="fade" transition="in">
                                      <p:cBhvr additive="repl">
                                        <p:cTn id="7" dur="2000"/>
                                        <p:tgtEl>
                                          <p:spTgt spid="2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54"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55"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6"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57"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58"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9"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60"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61"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62"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63"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4"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65"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66" name="TextShape 14"/>
          <p:cNvSpPr txBox="1"/>
          <p:nvPr/>
        </p:nvSpPr>
        <p:spPr>
          <a:xfrm>
            <a:off x="1647720" y="26820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Calibri"/>
            </a:endParaRPr>
          </a:p>
        </p:txBody>
      </p:sp>
      <p:graphicFrame>
        <p:nvGraphicFramePr>
          <p:cNvPr id="367" name="Table 15"/>
          <p:cNvGraphicFramePr/>
          <p:nvPr/>
        </p:nvGraphicFramePr>
        <p:xfrm>
          <a:off x="1846440" y="1572840"/>
          <a:ext cx="9142560" cy="4778640"/>
        </p:xfrm>
        <a:graphic>
          <a:graphicData uri="http://schemas.openxmlformats.org/drawingml/2006/table">
            <a:tbl>
              <a:tblPr/>
              <a:tblGrid>
                <a:gridCol w="2088720"/>
                <a:gridCol w="2595960"/>
                <a:gridCol w="4457880"/>
              </a:tblGrid>
              <a:tr h="1152360">
                <a:tc>
                  <a:txBody>
                    <a:bodyPr/>
                    <a:p>
                      <a:pPr algn="ctr">
                        <a:lnSpc>
                          <a:spcPct val="100000"/>
                        </a:lnSpc>
                      </a:pPr>
                      <a:r>
                        <a:rPr b="1" lang="en-US" sz="3600" spc="-1" strike="noStrike">
                          <a:solidFill>
                            <a:srgbClr val="ffffff"/>
                          </a:solidFill>
                          <a:uFill>
                            <a:solidFill>
                              <a:srgbClr val="ffffff"/>
                            </a:solidFill>
                          </a:uFill>
                          <a:latin typeface="Calibri"/>
                        </a:rPr>
                        <a:t>Number</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7a6ab"/>
                    </a:solidFill>
                  </a:tcPr>
                </a:tc>
                <a:tc>
                  <a:txBody>
                    <a:bodyPr/>
                    <a:p>
                      <a:pPr algn="ctr">
                        <a:lnSpc>
                          <a:spcPct val="100000"/>
                        </a:lnSpc>
                      </a:pPr>
                      <a:r>
                        <a:rPr b="1" lang="en-US" sz="3600" spc="-1" strike="noStrike">
                          <a:solidFill>
                            <a:srgbClr val="ffffff"/>
                          </a:solidFill>
                          <a:uFill>
                            <a:solidFill>
                              <a:srgbClr val="ffffff"/>
                            </a:solidFill>
                          </a:uFill>
                          <a:latin typeface="Calibri"/>
                        </a:rPr>
                        <a:t>Group name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7a6ab"/>
                    </a:solidFill>
                  </a:tcPr>
                </a:tc>
                <a:tc>
                  <a:txBody>
                    <a:bodyPr/>
                    <a:p>
                      <a:pPr algn="ctr">
                        <a:lnSpc>
                          <a:spcPct val="100000"/>
                        </a:lnSpc>
                      </a:pPr>
                      <a:r>
                        <a:rPr b="1" lang="en-US" sz="3600" spc="-1" strike="noStrike">
                          <a:solidFill>
                            <a:srgbClr val="ffffff"/>
                          </a:solidFill>
                          <a:uFill>
                            <a:solidFill>
                              <a:srgbClr val="ffffff"/>
                            </a:solidFill>
                          </a:uFill>
                          <a:latin typeface="Calibri"/>
                        </a:rPr>
                        <a:t>Member name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7a6ab"/>
                    </a:solidFill>
                  </a:tcPr>
                </a:tc>
              </a:tr>
              <a:tr h="725400">
                <a:tc>
                  <a:txBody>
                    <a:bodyPr/>
                    <a:p>
                      <a:pPr algn="ctr">
                        <a:lnSpc>
                          <a:spcPct val="100000"/>
                        </a:lnSpc>
                      </a:pPr>
                      <a:r>
                        <a:rPr b="0" lang="en-US" sz="40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r>
              <a:tr h="725400">
                <a:tc>
                  <a:txBody>
                    <a:bodyPr/>
                    <a:p>
                      <a:pPr algn="ctr">
                        <a:lnSpc>
                          <a:spcPct val="100000"/>
                        </a:lnSpc>
                      </a:pPr>
                      <a:r>
                        <a:rPr b="0" lang="en-US" sz="40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r>
              <a:tr h="725400">
                <a:tc>
                  <a:txBody>
                    <a:bodyPr/>
                    <a:p>
                      <a:pPr algn="ctr">
                        <a:lnSpc>
                          <a:spcPct val="100000"/>
                        </a:lnSpc>
                      </a:pPr>
                      <a:r>
                        <a:rPr b="0" lang="en-US" sz="40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r>
              <a:tr h="725400">
                <a:tc>
                  <a:txBody>
                    <a:bodyPr/>
                    <a:p>
                      <a:pPr algn="ctr">
                        <a:lnSpc>
                          <a:spcPct val="100000"/>
                        </a:lnSpc>
                      </a:pPr>
                      <a:r>
                        <a:rPr b="0" lang="en-US" sz="40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ef0f1"/>
                    </a:solidFill>
                  </a:tcPr>
                </a:tc>
              </a:tr>
              <a:tr h="724680">
                <a:tc>
                  <a:txBody>
                    <a:bodyPr/>
                    <a:p>
                      <a:pPr algn="ctr">
                        <a:lnSpc>
                          <a:spcPct val="100000"/>
                        </a:lnSpc>
                      </a:pPr>
                      <a:r>
                        <a:rPr b="0" lang="en-US" sz="40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de0e2"/>
                    </a:solidFill>
                  </a:tcPr>
                </a:tc>
              </a:tr>
            </a:tbl>
          </a:graphicData>
        </a:graphic>
      </p:graphicFrame>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69"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70"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71"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72"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73"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74"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75"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76"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77"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78"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79"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80"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81"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基础语音 </a:t>
            </a:r>
            <a:r>
              <a:rPr b="1" lang="zh-CN" sz="4400" spc="-1" strike="noStrike">
                <a:solidFill>
                  <a:srgbClr val="000000"/>
                </a:solidFill>
                <a:uFill>
                  <a:solidFill>
                    <a:srgbClr val="ffffff"/>
                  </a:solidFill>
                </a:uFill>
                <a:latin typeface="Calibri Light"/>
              </a:rPr>
              <a:t>Basic Pronunciation</a:t>
            </a:r>
            <a:endParaRPr b="0" lang="zh-CN" sz="1800" spc="-1" strike="noStrike">
              <a:solidFill>
                <a:srgbClr val="000000"/>
              </a:solidFill>
              <a:uFill>
                <a:solidFill>
                  <a:srgbClr val="ffffff"/>
                </a:solidFill>
              </a:uFill>
              <a:latin typeface="Calibri"/>
            </a:endParaRPr>
          </a:p>
        </p:txBody>
      </p:sp>
      <p:sp>
        <p:nvSpPr>
          <p:cNvPr id="382" name="TextShape 15"/>
          <p:cNvSpPr txBox="1"/>
          <p:nvPr/>
        </p:nvSpPr>
        <p:spPr>
          <a:xfrm>
            <a:off x="1987560" y="1890000"/>
            <a:ext cx="8935560" cy="4350960"/>
          </a:xfrm>
          <a:prstGeom prst="rect">
            <a:avLst/>
          </a:prstGeom>
          <a:noFill/>
          <a:ln>
            <a:noFill/>
          </a:ln>
        </p:spPr>
        <p:txBody>
          <a:bodyPr/>
          <a:p>
            <a:pPr>
              <a:lnSpc>
                <a:spcPct val="100000"/>
              </a:lnSpc>
              <a:spcBef>
                <a:spcPts val="1001"/>
              </a:spcBef>
            </a:pPr>
            <a:r>
              <a:rPr b="0" lang="zh-CN" sz="2800" spc="-1" strike="noStrike">
                <a:solidFill>
                  <a:srgbClr val="000000"/>
                </a:solidFill>
                <a:uFill>
                  <a:solidFill>
                    <a:srgbClr val="ffffff"/>
                  </a:solidFill>
                </a:uFill>
                <a:latin typeface="Calibri"/>
              </a:rPr>
              <a:t>1.</a:t>
            </a:r>
            <a:r>
              <a:rPr b="0" lang="zh-CN" sz="2800" spc="-1" strike="noStrike">
                <a:solidFill>
                  <a:srgbClr val="000000"/>
                </a:solidFill>
                <a:uFill>
                  <a:solidFill>
                    <a:srgbClr val="ffffff"/>
                  </a:solidFill>
                </a:uFill>
                <a:latin typeface="Calibri"/>
              </a:rPr>
              <a:t>声母 </a:t>
            </a:r>
            <a:r>
              <a:rPr b="0" lang="zh-CN" sz="2800" spc="-1" strike="noStrike">
                <a:solidFill>
                  <a:srgbClr val="000000"/>
                </a:solidFill>
                <a:uFill>
                  <a:solidFill>
                    <a:srgbClr val="ffffff"/>
                  </a:solidFill>
                </a:uFill>
                <a:latin typeface="Calibri"/>
              </a:rPr>
              <a:t>Initials</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2.</a:t>
            </a:r>
            <a:r>
              <a:rPr b="0" lang="zh-CN" sz="2800" spc="-1" strike="noStrike">
                <a:solidFill>
                  <a:srgbClr val="000000"/>
                </a:solidFill>
                <a:uFill>
                  <a:solidFill>
                    <a:srgbClr val="ffffff"/>
                  </a:solidFill>
                </a:uFill>
                <a:latin typeface="Calibri"/>
              </a:rPr>
              <a:t>韵母 </a:t>
            </a:r>
            <a:r>
              <a:rPr b="0" lang="zh-CN" sz="2800" spc="-1" strike="noStrike">
                <a:solidFill>
                  <a:srgbClr val="000000"/>
                </a:solidFill>
                <a:uFill>
                  <a:solidFill>
                    <a:srgbClr val="ffffff"/>
                  </a:solidFill>
                </a:uFill>
                <a:latin typeface="Calibri"/>
              </a:rPr>
              <a:t>Finals</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3.</a:t>
            </a:r>
            <a:r>
              <a:rPr b="0" lang="zh-CN" sz="2800" spc="-1" strike="noStrike">
                <a:solidFill>
                  <a:srgbClr val="000000"/>
                </a:solidFill>
                <a:uFill>
                  <a:solidFill>
                    <a:srgbClr val="ffffff"/>
                  </a:solidFill>
                </a:uFill>
                <a:latin typeface="Calibri"/>
              </a:rPr>
              <a:t>声调 </a:t>
            </a:r>
            <a:r>
              <a:rPr b="0" lang="zh-CN" sz="2800" spc="-1" strike="noStrike">
                <a:solidFill>
                  <a:srgbClr val="000000"/>
                </a:solidFill>
                <a:uFill>
                  <a:solidFill>
                    <a:srgbClr val="ffffff"/>
                  </a:solidFill>
                </a:uFill>
                <a:latin typeface="Calibri"/>
              </a:rPr>
              <a:t>Tones</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4.</a:t>
            </a:r>
            <a:r>
              <a:rPr b="0" lang="zh-CN" sz="2800" spc="-1" strike="noStrike">
                <a:solidFill>
                  <a:srgbClr val="000000"/>
                </a:solidFill>
                <a:uFill>
                  <a:solidFill>
                    <a:srgbClr val="ffffff"/>
                  </a:solidFill>
                </a:uFill>
                <a:latin typeface="Calibri"/>
              </a:rPr>
              <a:t>声调位置 </a:t>
            </a:r>
            <a:r>
              <a:rPr b="0" lang="zh-CN" sz="2800" spc="-1" strike="noStrike">
                <a:solidFill>
                  <a:srgbClr val="000000"/>
                </a:solidFill>
                <a:uFill>
                  <a:solidFill>
                    <a:srgbClr val="ffffff"/>
                  </a:solidFill>
                </a:uFill>
                <a:latin typeface="Calibri"/>
              </a:rPr>
              <a:t>Tone position</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5.</a:t>
            </a:r>
            <a:r>
              <a:rPr b="0" lang="zh-CN" sz="2800" spc="-1" strike="noStrike">
                <a:solidFill>
                  <a:srgbClr val="000000"/>
                </a:solidFill>
                <a:uFill>
                  <a:solidFill>
                    <a:srgbClr val="ffffff"/>
                  </a:solidFill>
                </a:uFill>
                <a:latin typeface="Calibri"/>
              </a:rPr>
              <a:t>声母</a:t>
            </a:r>
            <a:r>
              <a:rPr b="0" lang="zh-CN" sz="2800" spc="-1" strike="noStrike">
                <a:solidFill>
                  <a:srgbClr val="000000"/>
                </a:solidFill>
                <a:uFill>
                  <a:solidFill>
                    <a:srgbClr val="ffffff"/>
                  </a:solidFill>
                </a:uFill>
                <a:latin typeface="Calibri"/>
              </a:rPr>
              <a:t>+</a:t>
            </a:r>
            <a:r>
              <a:rPr b="0" lang="zh-CN" sz="2800" spc="-1" strike="noStrike">
                <a:solidFill>
                  <a:srgbClr val="000000"/>
                </a:solidFill>
                <a:uFill>
                  <a:solidFill>
                    <a:srgbClr val="ffffff"/>
                  </a:solidFill>
                </a:uFill>
                <a:latin typeface="Calibri"/>
              </a:rPr>
              <a:t>韵母 </a:t>
            </a:r>
            <a:r>
              <a:rPr b="0" lang="zh-CN" sz="2800" spc="-1" strike="noStrike">
                <a:solidFill>
                  <a:srgbClr val="000000"/>
                </a:solidFill>
                <a:uFill>
                  <a:solidFill>
                    <a:srgbClr val="ffffff"/>
                  </a:solidFill>
                </a:uFill>
                <a:latin typeface="Calibri"/>
              </a:rPr>
              <a:t>The Combination of Initials and Finals</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6.</a:t>
            </a:r>
            <a:r>
              <a:rPr b="0" lang="zh-CN" sz="2800" spc="-1" strike="noStrike">
                <a:solidFill>
                  <a:srgbClr val="000000"/>
                </a:solidFill>
                <a:uFill>
                  <a:solidFill>
                    <a:srgbClr val="ffffff"/>
                  </a:solidFill>
                </a:uFill>
                <a:latin typeface="Calibri"/>
              </a:rPr>
              <a:t>轻声 </a:t>
            </a:r>
            <a:r>
              <a:rPr b="0" lang="zh-CN" sz="2800" spc="-1" strike="noStrike">
                <a:solidFill>
                  <a:srgbClr val="000000"/>
                </a:solidFill>
                <a:uFill>
                  <a:solidFill>
                    <a:srgbClr val="ffffff"/>
                  </a:solidFill>
                </a:uFill>
                <a:latin typeface="Calibri"/>
              </a:rPr>
              <a:t>Natural tones</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2800" spc="-1" strike="noStrike">
                <a:solidFill>
                  <a:srgbClr val="000000"/>
                </a:solidFill>
                <a:uFill>
                  <a:solidFill>
                    <a:srgbClr val="ffffff"/>
                  </a:solidFill>
                </a:uFill>
                <a:latin typeface="Calibri"/>
              </a:rPr>
              <a:t>7.</a:t>
            </a:r>
            <a:r>
              <a:rPr b="0" lang="zh-CN" sz="2800" spc="-1" strike="noStrike">
                <a:solidFill>
                  <a:srgbClr val="000000"/>
                </a:solidFill>
                <a:uFill>
                  <a:solidFill>
                    <a:srgbClr val="ffffff"/>
                  </a:solidFill>
                </a:uFill>
                <a:latin typeface="Calibri"/>
              </a:rPr>
              <a:t>变调 </a:t>
            </a:r>
            <a:r>
              <a:rPr b="0" lang="zh-CN" sz="2800" spc="-1" strike="noStrike">
                <a:solidFill>
                  <a:srgbClr val="000000"/>
                </a:solidFill>
                <a:uFill>
                  <a:solidFill>
                    <a:srgbClr val="ffffff"/>
                  </a:solidFill>
                </a:uFill>
                <a:latin typeface="Calibri"/>
              </a:rPr>
              <a:t>Modulation of Tones</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84"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85"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86"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87"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88"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89"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90"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91"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92"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3"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94"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5"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96" name="TextShape 14"/>
          <p:cNvSpPr txBox="1"/>
          <p:nvPr/>
        </p:nvSpPr>
        <p:spPr>
          <a:xfrm>
            <a:off x="1801800" y="3016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  </a:t>
            </a:r>
            <a:r>
              <a:rPr b="1" lang="zh-CN" sz="4400" spc="-1" strike="noStrike">
                <a:solidFill>
                  <a:srgbClr val="000000"/>
                </a:solidFill>
                <a:uFill>
                  <a:solidFill>
                    <a:srgbClr val="ffffff"/>
                  </a:solidFill>
                </a:uFill>
                <a:latin typeface="Calibri Light"/>
              </a:rPr>
              <a:t>1.</a:t>
            </a:r>
            <a:r>
              <a:rPr b="1" lang="zh-CN" sz="4400" spc="-1" strike="noStrike">
                <a:solidFill>
                  <a:srgbClr val="000000"/>
                </a:solidFill>
                <a:uFill>
                  <a:solidFill>
                    <a:srgbClr val="ffffff"/>
                  </a:solidFill>
                </a:uFill>
                <a:latin typeface="Calibri Light"/>
              </a:rPr>
              <a:t>声母 </a:t>
            </a:r>
            <a:r>
              <a:rPr b="1" lang="zh-CN" sz="4400" spc="-1" strike="noStrike">
                <a:solidFill>
                  <a:srgbClr val="000000"/>
                </a:solidFill>
                <a:uFill>
                  <a:solidFill>
                    <a:srgbClr val="ffffff"/>
                  </a:solidFill>
                </a:uFill>
                <a:latin typeface="Calibri Light"/>
              </a:rPr>
              <a:t>Initials</a:t>
            </a:r>
            <a:r>
              <a:rPr b="1" lang="zh-CN" sz="4400" spc="-1" strike="noStrike">
                <a:solidFill>
                  <a:srgbClr val="000000"/>
                </a:solidFill>
                <a:uFill>
                  <a:solidFill>
                    <a:srgbClr val="ffffff"/>
                  </a:solidFill>
                </a:uFill>
                <a:latin typeface="Calibri Light"/>
              </a:rPr>
              <a:t>（</a:t>
            </a:r>
            <a:r>
              <a:rPr b="1" lang="zh-CN" sz="4400" spc="-1" strike="noStrike">
                <a:solidFill>
                  <a:srgbClr val="000000"/>
                </a:solidFill>
                <a:uFill>
                  <a:solidFill>
                    <a:srgbClr val="ffffff"/>
                  </a:solidFill>
                </a:uFill>
                <a:latin typeface="Calibri Light"/>
              </a:rPr>
              <a:t>21</a:t>
            </a:r>
            <a:r>
              <a:rPr b="1" lang="zh-CN" sz="4400" spc="-1" strike="noStrike">
                <a:solidFill>
                  <a:srgbClr val="000000"/>
                </a:solidFill>
                <a:uFill>
                  <a:solidFill>
                    <a:srgbClr val="ffffff"/>
                  </a:solidFill>
                </a:uFill>
                <a:latin typeface="Calibri Light"/>
              </a:rPr>
              <a:t>）</a:t>
            </a:r>
            <a:endParaRPr b="0" lang="zh-CN" sz="1800" spc="-1" strike="noStrike">
              <a:solidFill>
                <a:srgbClr val="000000"/>
              </a:solidFill>
              <a:uFill>
                <a:solidFill>
                  <a:srgbClr val="ffffff"/>
                </a:solidFill>
              </a:uFill>
              <a:latin typeface="Calibri"/>
            </a:endParaRPr>
          </a:p>
        </p:txBody>
      </p:sp>
      <p:pic>
        <p:nvPicPr>
          <p:cNvPr id="397" name="图片 2" descr=""/>
          <p:cNvPicPr/>
          <p:nvPr/>
        </p:nvPicPr>
        <p:blipFill>
          <a:blip r:embed="rId1"/>
          <a:stretch/>
        </p:blipFill>
        <p:spPr>
          <a:xfrm>
            <a:off x="1407600" y="1389240"/>
            <a:ext cx="10461600" cy="50803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99"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00"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01"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02"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03"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04"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05"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06"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07"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08"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09"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10"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11"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2.</a:t>
            </a:r>
            <a:r>
              <a:rPr b="1" lang="zh-CN" sz="4400" spc="-1" strike="noStrike">
                <a:solidFill>
                  <a:srgbClr val="000000"/>
                </a:solidFill>
                <a:uFill>
                  <a:solidFill>
                    <a:srgbClr val="ffffff"/>
                  </a:solidFill>
                </a:uFill>
                <a:latin typeface="Calibri Light"/>
              </a:rPr>
              <a:t>韵母 </a:t>
            </a:r>
            <a:r>
              <a:rPr b="1" lang="zh-CN" sz="4400" spc="-1" strike="noStrike">
                <a:solidFill>
                  <a:srgbClr val="000000"/>
                </a:solidFill>
                <a:uFill>
                  <a:solidFill>
                    <a:srgbClr val="ffffff"/>
                  </a:solidFill>
                </a:uFill>
                <a:latin typeface="Calibri Light"/>
              </a:rPr>
              <a:t>Finals</a:t>
            </a:r>
            <a:r>
              <a:rPr b="1" lang="zh-CN" sz="4400" spc="-1" strike="noStrike">
                <a:solidFill>
                  <a:srgbClr val="000000"/>
                </a:solidFill>
                <a:uFill>
                  <a:solidFill>
                    <a:srgbClr val="ffffff"/>
                  </a:solidFill>
                </a:uFill>
                <a:latin typeface="Calibri Light"/>
              </a:rPr>
              <a:t>（</a:t>
            </a:r>
            <a:r>
              <a:rPr b="1" lang="zh-CN" sz="4400" spc="-1" strike="noStrike">
                <a:solidFill>
                  <a:srgbClr val="000000"/>
                </a:solidFill>
                <a:uFill>
                  <a:solidFill>
                    <a:srgbClr val="ffffff"/>
                  </a:solidFill>
                </a:uFill>
                <a:latin typeface="Calibri Light"/>
              </a:rPr>
              <a:t>36</a:t>
            </a:r>
            <a:r>
              <a:rPr b="1" lang="zh-CN" sz="4400" spc="-1" strike="noStrike">
                <a:solidFill>
                  <a:srgbClr val="000000"/>
                </a:solidFill>
                <a:uFill>
                  <a:solidFill>
                    <a:srgbClr val="ffffff"/>
                  </a:solidFill>
                </a:uFill>
                <a:latin typeface="Calibri Light"/>
              </a:rPr>
              <a:t>）</a:t>
            </a:r>
            <a:endParaRPr b="0" lang="zh-CN" sz="1800" spc="-1" strike="noStrike">
              <a:solidFill>
                <a:srgbClr val="000000"/>
              </a:solidFill>
              <a:uFill>
                <a:solidFill>
                  <a:srgbClr val="ffffff"/>
                </a:solidFill>
              </a:uFill>
              <a:latin typeface="Calibri"/>
            </a:endParaRPr>
          </a:p>
        </p:txBody>
      </p:sp>
      <p:pic>
        <p:nvPicPr>
          <p:cNvPr id="412" name="图片 4" descr=""/>
          <p:cNvPicPr/>
          <p:nvPr/>
        </p:nvPicPr>
        <p:blipFill>
          <a:blip r:embed="rId1"/>
          <a:stretch/>
        </p:blipFill>
        <p:spPr>
          <a:xfrm>
            <a:off x="1096200" y="2311920"/>
            <a:ext cx="9417960" cy="4545720"/>
          </a:xfrm>
          <a:prstGeom prst="rect">
            <a:avLst/>
          </a:prstGeom>
          <a:ln>
            <a:noFill/>
          </a:ln>
        </p:spPr>
      </p:pic>
      <p:sp>
        <p:nvSpPr>
          <p:cNvPr id="413" name="CustomShape 15"/>
          <p:cNvSpPr/>
          <p:nvPr/>
        </p:nvSpPr>
        <p:spPr>
          <a:xfrm>
            <a:off x="2158560" y="1665360"/>
            <a:ext cx="86504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uFill>
                  <a:solidFill>
                    <a:srgbClr val="ffffff"/>
                  </a:solidFill>
                </a:uFill>
                <a:latin typeface="Calibri"/>
              </a:rPr>
              <a:t> </a:t>
            </a:r>
            <a:r>
              <a:rPr b="0" lang="en-US" sz="3600" spc="-1" strike="noStrike">
                <a:solidFill>
                  <a:srgbClr val="000000"/>
                </a:solidFill>
                <a:uFill>
                  <a:solidFill>
                    <a:srgbClr val="ffffff"/>
                  </a:solidFill>
                </a:uFill>
                <a:latin typeface="Calibri"/>
              </a:rPr>
              <a:t>a [Ą]   o[o]    e [ɣ]    i[i]    u[u]    ü[y]</a:t>
            </a:r>
            <a:endParaRPr b="0" lang="en-US" sz="18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15"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16"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17"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18"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19"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20"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21"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22"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24"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25"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26"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27" name="TextShape 14"/>
          <p:cNvSpPr txBox="1"/>
          <p:nvPr/>
        </p:nvSpPr>
        <p:spPr>
          <a:xfrm>
            <a:off x="1454760" y="5752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3.</a:t>
            </a:r>
            <a:r>
              <a:rPr b="1" lang="zh-CN" sz="4400" spc="-1" strike="noStrike">
                <a:solidFill>
                  <a:srgbClr val="000000"/>
                </a:solidFill>
                <a:uFill>
                  <a:solidFill>
                    <a:srgbClr val="ffffff"/>
                  </a:solidFill>
                </a:uFill>
                <a:latin typeface="Calibri Light"/>
              </a:rPr>
              <a:t>声调 </a:t>
            </a:r>
            <a:r>
              <a:rPr b="1" lang="zh-CN" sz="4400" spc="-1" strike="noStrike">
                <a:solidFill>
                  <a:srgbClr val="000000"/>
                </a:solidFill>
                <a:uFill>
                  <a:solidFill>
                    <a:srgbClr val="ffffff"/>
                  </a:solidFill>
                </a:uFill>
                <a:latin typeface="Calibri Light"/>
              </a:rPr>
              <a:t>Tones</a:t>
            </a:r>
            <a:endParaRPr b="0" lang="zh-CN" sz="1800" spc="-1" strike="noStrike">
              <a:solidFill>
                <a:srgbClr val="000000"/>
              </a:solidFill>
              <a:uFill>
                <a:solidFill>
                  <a:srgbClr val="ffffff"/>
                </a:solidFill>
              </a:uFill>
              <a:latin typeface="Calibri"/>
            </a:endParaRPr>
          </a:p>
        </p:txBody>
      </p:sp>
      <p:pic>
        <p:nvPicPr>
          <p:cNvPr id="428" name="内容占位符 1" descr=""/>
          <p:cNvPicPr/>
          <p:nvPr/>
        </p:nvPicPr>
        <p:blipFill>
          <a:blip r:embed="rId1"/>
          <a:stretch/>
        </p:blipFill>
        <p:spPr>
          <a:xfrm>
            <a:off x="2488320" y="1900800"/>
            <a:ext cx="6893640" cy="435096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30"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1"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32"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33"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34"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35"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36"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37"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38"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9"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40"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1"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42"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声调   </a:t>
            </a:r>
            <a:r>
              <a:rPr b="1" lang="zh-CN" sz="4400" spc="-1" strike="noStrike">
                <a:solidFill>
                  <a:srgbClr val="000000"/>
                </a:solidFill>
                <a:uFill>
                  <a:solidFill>
                    <a:srgbClr val="ffffff"/>
                  </a:solidFill>
                </a:uFill>
                <a:latin typeface="Calibri Light"/>
              </a:rPr>
              <a:t>Tones</a:t>
            </a:r>
            <a:endParaRPr b="0" lang="zh-CN" sz="1800" spc="-1" strike="noStrike">
              <a:solidFill>
                <a:srgbClr val="000000"/>
              </a:solidFill>
              <a:uFill>
                <a:solidFill>
                  <a:srgbClr val="ffffff"/>
                </a:solidFill>
              </a:uFill>
              <a:latin typeface="Calibri"/>
            </a:endParaRPr>
          </a:p>
        </p:txBody>
      </p:sp>
      <p:pic>
        <p:nvPicPr>
          <p:cNvPr id="443" name="图片 2" descr=""/>
          <p:cNvPicPr/>
          <p:nvPr/>
        </p:nvPicPr>
        <p:blipFill>
          <a:blip r:embed="rId1"/>
          <a:stretch/>
        </p:blipFill>
        <p:spPr>
          <a:xfrm>
            <a:off x="207360" y="1873800"/>
            <a:ext cx="2653560" cy="3738600"/>
          </a:xfrm>
          <a:prstGeom prst="rect">
            <a:avLst/>
          </a:prstGeom>
          <a:ln>
            <a:noFill/>
          </a:ln>
        </p:spPr>
      </p:pic>
      <p:pic>
        <p:nvPicPr>
          <p:cNvPr id="444" name="图片 3" descr=""/>
          <p:cNvPicPr/>
          <p:nvPr/>
        </p:nvPicPr>
        <p:blipFill>
          <a:blip r:embed="rId2"/>
          <a:stretch/>
        </p:blipFill>
        <p:spPr>
          <a:xfrm>
            <a:off x="2970000" y="1913760"/>
            <a:ext cx="2937960" cy="3673800"/>
          </a:xfrm>
          <a:prstGeom prst="rect">
            <a:avLst/>
          </a:prstGeom>
          <a:ln>
            <a:noFill/>
          </a:ln>
        </p:spPr>
      </p:pic>
      <p:pic>
        <p:nvPicPr>
          <p:cNvPr id="445" name="图片 4" descr=""/>
          <p:cNvPicPr/>
          <p:nvPr/>
        </p:nvPicPr>
        <p:blipFill>
          <a:blip r:embed="rId3"/>
          <a:stretch/>
        </p:blipFill>
        <p:spPr>
          <a:xfrm>
            <a:off x="6190560" y="1939320"/>
            <a:ext cx="2742840" cy="3624120"/>
          </a:xfrm>
          <a:prstGeom prst="rect">
            <a:avLst/>
          </a:prstGeom>
          <a:ln>
            <a:noFill/>
          </a:ln>
        </p:spPr>
      </p:pic>
      <p:sp>
        <p:nvSpPr>
          <p:cNvPr id="446" name="CustomShape 15"/>
          <p:cNvSpPr/>
          <p:nvPr/>
        </p:nvSpPr>
        <p:spPr>
          <a:xfrm>
            <a:off x="1050120" y="5619960"/>
            <a:ext cx="1425960" cy="136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Calibri"/>
              </a:rPr>
              <a:t>mā</a:t>
            </a:r>
            <a:endParaRPr b="0" lang="en-US" sz="1800" spc="-1" strike="noStrike">
              <a:solidFill>
                <a:srgbClr val="000000"/>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Calibri"/>
              </a:rPr>
              <a:t>mother</a:t>
            </a:r>
            <a:endParaRPr b="0" lang="en-US" sz="1800" spc="-1" strike="noStrike">
              <a:solidFill>
                <a:srgbClr val="000000"/>
              </a:solidFill>
              <a:uFill>
                <a:solidFill>
                  <a:srgbClr val="ffffff"/>
                </a:solidFill>
              </a:uFill>
              <a:latin typeface="Arial"/>
            </a:endParaRPr>
          </a:p>
        </p:txBody>
      </p:sp>
      <p:sp>
        <p:nvSpPr>
          <p:cNvPr id="447" name="CustomShape 16"/>
          <p:cNvSpPr/>
          <p:nvPr/>
        </p:nvSpPr>
        <p:spPr>
          <a:xfrm>
            <a:off x="3926520" y="5587560"/>
            <a:ext cx="1717200" cy="9435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má</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sesame</a:t>
            </a:r>
            <a:endParaRPr b="0" lang="en-US" sz="1800" spc="-1" strike="noStrike">
              <a:solidFill>
                <a:srgbClr val="000000"/>
              </a:solidFill>
              <a:uFill>
                <a:solidFill>
                  <a:srgbClr val="ffffff"/>
                </a:solidFill>
              </a:uFill>
              <a:latin typeface="Arial"/>
            </a:endParaRPr>
          </a:p>
        </p:txBody>
      </p:sp>
      <p:sp>
        <p:nvSpPr>
          <p:cNvPr id="448" name="CustomShape 17"/>
          <p:cNvSpPr/>
          <p:nvPr/>
        </p:nvSpPr>
        <p:spPr>
          <a:xfrm>
            <a:off x="6898680" y="5613120"/>
            <a:ext cx="1655280" cy="943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Calibri"/>
              </a:rPr>
              <a:t>mǎ</a:t>
            </a:r>
            <a:endParaRPr b="0" lang="en-US" sz="1800" spc="-1" strike="noStrike">
              <a:solidFill>
                <a:srgbClr val="000000"/>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Calibri"/>
              </a:rPr>
              <a:t>horse</a:t>
            </a:r>
            <a:endParaRPr b="0" lang="en-US" sz="1800" spc="-1" strike="noStrike">
              <a:solidFill>
                <a:srgbClr val="000000"/>
              </a:solidFill>
              <a:uFill>
                <a:solidFill>
                  <a:srgbClr val="ffffff"/>
                </a:solidFill>
              </a:uFill>
              <a:latin typeface="Arial"/>
            </a:endParaRPr>
          </a:p>
        </p:txBody>
      </p:sp>
      <p:pic>
        <p:nvPicPr>
          <p:cNvPr id="449" name="图片 10" descr=""/>
          <p:cNvPicPr/>
          <p:nvPr/>
        </p:nvPicPr>
        <p:blipFill>
          <a:blip r:embed="rId4"/>
          <a:stretch/>
        </p:blipFill>
        <p:spPr>
          <a:xfrm>
            <a:off x="9244080" y="1913760"/>
            <a:ext cx="2685240" cy="3798000"/>
          </a:xfrm>
          <a:prstGeom prst="rect">
            <a:avLst/>
          </a:prstGeom>
          <a:ln>
            <a:noFill/>
          </a:ln>
        </p:spPr>
      </p:pic>
      <p:sp>
        <p:nvSpPr>
          <p:cNvPr id="450" name="CustomShape 18"/>
          <p:cNvSpPr/>
          <p:nvPr/>
        </p:nvSpPr>
        <p:spPr>
          <a:xfrm>
            <a:off x="9758880" y="5587560"/>
            <a:ext cx="1655280" cy="943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Calibri"/>
              </a:rPr>
              <a:t>mà</a:t>
            </a:r>
            <a:endParaRPr b="0" lang="en-US" sz="1800" spc="-1" strike="noStrike">
              <a:solidFill>
                <a:srgbClr val="000000"/>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Calibri"/>
              </a:rPr>
              <a:t>scold</a:t>
            </a:r>
            <a:endParaRPr b="0" lang="en-US"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0">
                                  <p:stCondLst>
                                    <p:cond delay="0"/>
                                  </p:stCondLst>
                                  <p:childTnLst>
                                    <p:set>
                                      <p:cBhvr>
                                        <p:cTn id="108" dur="1" fill="hold">
                                          <p:stCondLst>
                                            <p:cond delay="0"/>
                                          </p:stCondLst>
                                        </p:cTn>
                                        <p:tgtEl>
                                          <p:spTgt spid="443"/>
                                        </p:tgtEl>
                                        <p:attrNameLst>
                                          <p:attrName>style.visibility</p:attrName>
                                        </p:attrNameLst>
                                      </p:cBhvr>
                                      <p:to>
                                        <p:strVal val="visible"/>
                                      </p:to>
                                    </p:set>
                                    <p:animEffect filter="fade" transition="in">
                                      <p:cBhvr additive="repl">
                                        <p:cTn id="109" dur="2000"/>
                                        <p:tgtEl>
                                          <p:spTgt spid="443"/>
                                        </p:tgtEl>
                                      </p:cBhvr>
                                    </p:animEffect>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10">
                                  <p:stCondLst>
                                    <p:cond delay="0"/>
                                  </p:stCondLst>
                                  <p:childTnLst>
                                    <p:set>
                                      <p:cBhvr>
                                        <p:cTn id="113" dur="1" fill="hold">
                                          <p:stCondLst>
                                            <p:cond delay="0"/>
                                          </p:stCondLst>
                                        </p:cTn>
                                        <p:tgtEl>
                                          <p:spTgt spid="446">
                                            <p:txEl>
                                              <p:pRg st="3" end="10"/>
                                            </p:txEl>
                                          </p:spTgt>
                                        </p:tgtEl>
                                        <p:attrNameLst>
                                          <p:attrName>style.visibility</p:attrName>
                                        </p:attrNameLst>
                                      </p:cBhvr>
                                      <p:to>
                                        <p:strVal val="visible"/>
                                      </p:to>
                                    </p:set>
                                    <p:animEffect filter="fade" transition="in">
                                      <p:cBhvr additive="repl">
                                        <p:cTn id="114" dur="500"/>
                                        <p:tgtEl>
                                          <p:spTgt spid="446">
                                            <p:txEl>
                                              <p:pRg st="3" end="10"/>
                                            </p:txEl>
                                          </p:spTgt>
                                        </p:tgtEl>
                                      </p:cBhvr>
                                    </p:animEffec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2" presetSubtype="4">
                                  <p:stCondLst>
                                    <p:cond delay="0"/>
                                  </p:stCondLst>
                                  <p:childTnLst>
                                    <p:set>
                                      <p:cBhvr>
                                        <p:cTn id="118" dur="1" fill="hold">
                                          <p:stCondLst>
                                            <p:cond delay="0"/>
                                          </p:stCondLst>
                                        </p:cTn>
                                        <p:tgtEl>
                                          <p:spTgt spid="446">
                                            <p:txEl>
                                              <p:pRg st="0" end="3"/>
                                            </p:txEl>
                                          </p:spTgt>
                                        </p:tgtEl>
                                        <p:attrNameLst>
                                          <p:attrName>style.visibility</p:attrName>
                                        </p:attrNameLst>
                                      </p:cBhvr>
                                      <p:to>
                                        <p:strVal val="visible"/>
                                      </p:to>
                                    </p:set>
                                    <p:anim calcmode="lin" valueType="num">
                                      <p:cBhvr additive="repl">
                                        <p:cTn id="119" dur="500" fill="hold"/>
                                        <p:tgtEl>
                                          <p:spTgt spid="446">
                                            <p:txEl>
                                              <p:pRg st="0" end="3"/>
                                            </p:txEl>
                                          </p:spTgt>
                                        </p:tgtEl>
                                        <p:attrNameLst>
                                          <p:attrName>ppt_x</p:attrName>
                                        </p:attrNameLst>
                                      </p:cBhvr>
                                      <p:tavLst>
                                        <p:tav tm="0">
                                          <p:val>
                                            <p:strVal val="#ppt_x"/>
                                          </p:val>
                                        </p:tav>
                                        <p:tav tm="100000">
                                          <p:val>
                                            <p:strVal val="#ppt_x"/>
                                          </p:val>
                                        </p:tav>
                                      </p:tavLst>
                                    </p:anim>
                                    <p:anim calcmode="lin" valueType="num">
                                      <p:cBhvr additive="repl">
                                        <p:cTn id="120" dur="500" fill="hold"/>
                                        <p:tgtEl>
                                          <p:spTgt spid="446">
                                            <p:txEl>
                                              <p:pRg st="0" end="3"/>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444"/>
                                        </p:tgtEl>
                                        <p:attrNameLst>
                                          <p:attrName>style.visibility</p:attrName>
                                        </p:attrNameLst>
                                      </p:cBhvr>
                                      <p:to>
                                        <p:strVal val="visible"/>
                                      </p:to>
                                    </p:set>
                                    <p:animEffect filter="fade" transition="in">
                                      <p:cBhvr additive="repl">
                                        <p:cTn id="125" dur="500"/>
                                        <p:tgtEl>
                                          <p:spTgt spid="444"/>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447">
                                            <p:txEl>
                                              <p:pRg st="8" end="15"/>
                                            </p:txEl>
                                          </p:spTgt>
                                        </p:tgtEl>
                                        <p:attrNameLst>
                                          <p:attrName>style.visibility</p:attrName>
                                        </p:attrNameLst>
                                      </p:cBhvr>
                                      <p:to>
                                        <p:strVal val="visible"/>
                                      </p:to>
                                    </p:set>
                                    <p:animEffect filter="fade" transition="in">
                                      <p:cBhvr additive="repl">
                                        <p:cTn id="130" dur="500"/>
                                        <p:tgtEl>
                                          <p:spTgt spid="447">
                                            <p:txEl>
                                              <p:pRg st="8" end="15"/>
                                            </p:txEl>
                                          </p:spTgt>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2" presetSubtype="4">
                                  <p:stCondLst>
                                    <p:cond delay="0"/>
                                  </p:stCondLst>
                                  <p:childTnLst>
                                    <p:set>
                                      <p:cBhvr>
                                        <p:cTn id="134" dur="1" fill="hold">
                                          <p:stCondLst>
                                            <p:cond delay="0"/>
                                          </p:stCondLst>
                                        </p:cTn>
                                        <p:tgtEl>
                                          <p:spTgt spid="447">
                                            <p:txEl>
                                              <p:pRg st="0" end="8"/>
                                            </p:txEl>
                                          </p:spTgt>
                                        </p:tgtEl>
                                        <p:attrNameLst>
                                          <p:attrName>style.visibility</p:attrName>
                                        </p:attrNameLst>
                                      </p:cBhvr>
                                      <p:to>
                                        <p:strVal val="visible"/>
                                      </p:to>
                                    </p:set>
                                    <p:anim calcmode="lin" valueType="num">
                                      <p:cBhvr additive="repl">
                                        <p:cTn id="135" dur="500" fill="hold"/>
                                        <p:tgtEl>
                                          <p:spTgt spid="447">
                                            <p:txEl>
                                              <p:pRg st="0" end="8"/>
                                            </p:txEl>
                                          </p:spTgt>
                                        </p:tgtEl>
                                        <p:attrNameLst>
                                          <p:attrName>ppt_x</p:attrName>
                                        </p:attrNameLst>
                                      </p:cBhvr>
                                      <p:tavLst>
                                        <p:tav tm="0">
                                          <p:val>
                                            <p:strVal val="#ppt_x"/>
                                          </p:val>
                                        </p:tav>
                                        <p:tav tm="100000">
                                          <p:val>
                                            <p:strVal val="#ppt_x"/>
                                          </p:val>
                                        </p:tav>
                                      </p:tavLst>
                                    </p:anim>
                                    <p:anim calcmode="lin" valueType="num">
                                      <p:cBhvr additive="repl">
                                        <p:cTn id="136" dur="500" fill="hold"/>
                                        <p:tgtEl>
                                          <p:spTgt spid="447">
                                            <p:txEl>
                                              <p:pRg st="0" end="8"/>
                                            </p:txEl>
                                          </p:spTgt>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0">
                                  <p:stCondLst>
                                    <p:cond delay="0"/>
                                  </p:stCondLst>
                                  <p:childTnLst>
                                    <p:set>
                                      <p:cBhvr>
                                        <p:cTn id="140" dur="1" fill="hold">
                                          <p:stCondLst>
                                            <p:cond delay="0"/>
                                          </p:stCondLst>
                                        </p:cTn>
                                        <p:tgtEl>
                                          <p:spTgt spid="445"/>
                                        </p:tgtEl>
                                        <p:attrNameLst>
                                          <p:attrName>style.visibility</p:attrName>
                                        </p:attrNameLst>
                                      </p:cBhvr>
                                      <p:to>
                                        <p:strVal val="visible"/>
                                      </p:to>
                                    </p:set>
                                    <p:animEffect filter="fade" transition="in">
                                      <p:cBhvr additive="repl">
                                        <p:cTn id="141" dur="500"/>
                                        <p:tgtEl>
                                          <p:spTgt spid="445"/>
                                        </p:tgtEl>
                                      </p:cBhvr>
                                    </p:animEffec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0">
                                  <p:stCondLst>
                                    <p:cond delay="0"/>
                                  </p:stCondLst>
                                  <p:childTnLst>
                                    <p:set>
                                      <p:cBhvr>
                                        <p:cTn id="145" dur="1" fill="hold">
                                          <p:stCondLst>
                                            <p:cond delay="0"/>
                                          </p:stCondLst>
                                        </p:cTn>
                                        <p:tgtEl>
                                          <p:spTgt spid="448">
                                            <p:txEl>
                                              <p:pRg st="3" end="9"/>
                                            </p:txEl>
                                          </p:spTgt>
                                        </p:tgtEl>
                                        <p:attrNameLst>
                                          <p:attrName>style.visibility</p:attrName>
                                        </p:attrNameLst>
                                      </p:cBhvr>
                                      <p:to>
                                        <p:strVal val="visible"/>
                                      </p:to>
                                    </p:set>
                                    <p:animEffect filter="fade" transition="in">
                                      <p:cBhvr additive="repl">
                                        <p:cTn id="146" dur="500"/>
                                        <p:tgtEl>
                                          <p:spTgt spid="448">
                                            <p:txEl>
                                              <p:pRg st="3" end="9"/>
                                            </p:txEl>
                                          </p:spTgt>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2" presetSubtype="4">
                                  <p:stCondLst>
                                    <p:cond delay="0"/>
                                  </p:stCondLst>
                                  <p:childTnLst>
                                    <p:set>
                                      <p:cBhvr>
                                        <p:cTn id="150" dur="1" fill="hold">
                                          <p:stCondLst>
                                            <p:cond delay="0"/>
                                          </p:stCondLst>
                                        </p:cTn>
                                        <p:tgtEl>
                                          <p:spTgt spid="448">
                                            <p:txEl>
                                              <p:pRg st="0" end="3"/>
                                            </p:txEl>
                                          </p:spTgt>
                                        </p:tgtEl>
                                        <p:attrNameLst>
                                          <p:attrName>style.visibility</p:attrName>
                                        </p:attrNameLst>
                                      </p:cBhvr>
                                      <p:to>
                                        <p:strVal val="visible"/>
                                      </p:to>
                                    </p:set>
                                    <p:anim calcmode="lin" valueType="num">
                                      <p:cBhvr additive="repl">
                                        <p:cTn id="151" dur="500" fill="hold"/>
                                        <p:tgtEl>
                                          <p:spTgt spid="448">
                                            <p:txEl>
                                              <p:pRg st="0" end="3"/>
                                            </p:txEl>
                                          </p:spTgt>
                                        </p:tgtEl>
                                        <p:attrNameLst>
                                          <p:attrName>ppt_x</p:attrName>
                                        </p:attrNameLst>
                                      </p:cBhvr>
                                      <p:tavLst>
                                        <p:tav tm="0">
                                          <p:val>
                                            <p:strVal val="#ppt_x"/>
                                          </p:val>
                                        </p:tav>
                                        <p:tav tm="100000">
                                          <p:val>
                                            <p:strVal val="#ppt_x"/>
                                          </p:val>
                                        </p:tav>
                                      </p:tavLst>
                                    </p:anim>
                                    <p:anim calcmode="lin" valueType="num">
                                      <p:cBhvr additive="repl">
                                        <p:cTn id="152" dur="500" fill="hold"/>
                                        <p:tgtEl>
                                          <p:spTgt spid="448">
                                            <p:txEl>
                                              <p:pRg st="0" end="3"/>
                                            </p:txEl>
                                          </p:spTgt>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449"/>
                                        </p:tgtEl>
                                        <p:attrNameLst>
                                          <p:attrName>style.visibility</p:attrName>
                                        </p:attrNameLst>
                                      </p:cBhvr>
                                      <p:to>
                                        <p:strVal val="visible"/>
                                      </p:to>
                                    </p:set>
                                    <p:animEffect filter="fade" transition="in">
                                      <p:cBhvr additive="repl">
                                        <p:cTn id="157" dur="500"/>
                                        <p:tgtEl>
                                          <p:spTgt spid="449"/>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0">
                                  <p:stCondLst>
                                    <p:cond delay="0"/>
                                  </p:stCondLst>
                                  <p:childTnLst>
                                    <p:set>
                                      <p:cBhvr>
                                        <p:cTn id="161" dur="1" fill="hold">
                                          <p:stCondLst>
                                            <p:cond delay="0"/>
                                          </p:stCondLst>
                                        </p:cTn>
                                        <p:tgtEl>
                                          <p:spTgt spid="450">
                                            <p:txEl>
                                              <p:pRg st="3" end="9"/>
                                            </p:txEl>
                                          </p:spTgt>
                                        </p:tgtEl>
                                        <p:attrNameLst>
                                          <p:attrName>style.visibility</p:attrName>
                                        </p:attrNameLst>
                                      </p:cBhvr>
                                      <p:to>
                                        <p:strVal val="visible"/>
                                      </p:to>
                                    </p:set>
                                    <p:animEffect filter="fade" transition="in">
                                      <p:cBhvr additive="repl">
                                        <p:cTn id="162" dur="500"/>
                                        <p:tgtEl>
                                          <p:spTgt spid="450">
                                            <p:txEl>
                                              <p:pRg st="3" end="9"/>
                                            </p:txEl>
                                          </p:spTgt>
                                        </p:tgtEl>
                                      </p:cBhvr>
                                    </p:animEffec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2" presetSubtype="4">
                                  <p:stCondLst>
                                    <p:cond delay="0"/>
                                  </p:stCondLst>
                                  <p:childTnLst>
                                    <p:set>
                                      <p:cBhvr>
                                        <p:cTn id="166" dur="1" fill="hold">
                                          <p:stCondLst>
                                            <p:cond delay="0"/>
                                          </p:stCondLst>
                                        </p:cTn>
                                        <p:tgtEl>
                                          <p:spTgt spid="450">
                                            <p:txEl>
                                              <p:pRg st="0" end="3"/>
                                            </p:txEl>
                                          </p:spTgt>
                                        </p:tgtEl>
                                        <p:attrNameLst>
                                          <p:attrName>style.visibility</p:attrName>
                                        </p:attrNameLst>
                                      </p:cBhvr>
                                      <p:to>
                                        <p:strVal val="visible"/>
                                      </p:to>
                                    </p:set>
                                    <p:anim calcmode="lin" valueType="num">
                                      <p:cBhvr additive="repl">
                                        <p:cTn id="167" dur="500" fill="hold"/>
                                        <p:tgtEl>
                                          <p:spTgt spid="450">
                                            <p:txEl>
                                              <p:pRg st="0" end="3"/>
                                            </p:txEl>
                                          </p:spTgt>
                                        </p:tgtEl>
                                        <p:attrNameLst>
                                          <p:attrName>ppt_x</p:attrName>
                                        </p:attrNameLst>
                                      </p:cBhvr>
                                      <p:tavLst>
                                        <p:tav tm="0">
                                          <p:val>
                                            <p:strVal val="#ppt_x"/>
                                          </p:val>
                                        </p:tav>
                                        <p:tav tm="100000">
                                          <p:val>
                                            <p:strVal val="#ppt_x"/>
                                          </p:val>
                                        </p:tav>
                                      </p:tavLst>
                                    </p:anim>
                                    <p:anim calcmode="lin" valueType="num">
                                      <p:cBhvr additive="repl">
                                        <p:cTn id="168" dur="500" fill="hold"/>
                                        <p:tgtEl>
                                          <p:spTgt spid="450">
                                            <p:txEl>
                                              <p:pRg st="0"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52"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3"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4"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55"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56"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57"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58"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59"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60"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61"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62"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63"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64" name="TextShape 14"/>
          <p:cNvSpPr txBox="1"/>
          <p:nvPr/>
        </p:nvSpPr>
        <p:spPr>
          <a:xfrm>
            <a:off x="1871280" y="14652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4.</a:t>
            </a:r>
            <a:r>
              <a:rPr b="1" lang="zh-CN" sz="4400" spc="-1" strike="noStrike">
                <a:solidFill>
                  <a:srgbClr val="000000"/>
                </a:solidFill>
                <a:uFill>
                  <a:solidFill>
                    <a:srgbClr val="ffffff"/>
                  </a:solidFill>
                </a:uFill>
                <a:latin typeface="Calibri Light"/>
              </a:rPr>
              <a:t>声调位置 </a:t>
            </a:r>
            <a:r>
              <a:rPr b="1" lang="zh-CN" sz="4400" spc="-1" strike="noStrike">
                <a:solidFill>
                  <a:srgbClr val="000000"/>
                </a:solidFill>
                <a:uFill>
                  <a:solidFill>
                    <a:srgbClr val="ffffff"/>
                  </a:solidFill>
                </a:uFill>
                <a:latin typeface="Calibri Light"/>
              </a:rPr>
              <a:t>Tone position</a:t>
            </a:r>
            <a:endParaRPr b="0" lang="zh-CN" sz="1800" spc="-1" strike="noStrike">
              <a:solidFill>
                <a:srgbClr val="000000"/>
              </a:solidFill>
              <a:uFill>
                <a:solidFill>
                  <a:srgbClr val="ffffff"/>
                </a:solidFill>
              </a:uFill>
              <a:latin typeface="Calibri"/>
            </a:endParaRPr>
          </a:p>
        </p:txBody>
      </p:sp>
      <p:sp>
        <p:nvSpPr>
          <p:cNvPr id="465" name="TextShape 15"/>
          <p:cNvSpPr txBox="1"/>
          <p:nvPr/>
        </p:nvSpPr>
        <p:spPr>
          <a:xfrm>
            <a:off x="1981440" y="1127160"/>
            <a:ext cx="8499960" cy="2994480"/>
          </a:xfrm>
          <a:prstGeom prst="rect">
            <a:avLst/>
          </a:prstGeom>
          <a:noFill/>
          <a:ln>
            <a:noFill/>
          </a:ln>
        </p:spPr>
        <p:txBody>
          <a:bodyPr/>
          <a:p>
            <a:pPr>
              <a:lnSpc>
                <a:spcPct val="100000"/>
              </a:lnSpc>
              <a:spcBef>
                <a:spcPts val="1001"/>
              </a:spcBef>
            </a:pPr>
            <a:r>
              <a:rPr b="0" lang="zh-CN" sz="5100" spc="-1" strike="noStrike">
                <a:solidFill>
                  <a:srgbClr val="a06a0e"/>
                </a:solidFill>
                <a:uFill>
                  <a:solidFill>
                    <a:srgbClr val="ffffff"/>
                  </a:solidFill>
                </a:uFill>
                <a:latin typeface="Calibri"/>
              </a:rPr>
              <a:t>How to write the tone’s mark</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100" spc="-1" strike="noStrike">
                <a:solidFill>
                  <a:srgbClr val="000000"/>
                </a:solidFill>
                <a:uFill>
                  <a:solidFill>
                    <a:srgbClr val="ffffff"/>
                  </a:solidFill>
                </a:uFill>
                <a:latin typeface="Calibri"/>
              </a:rPr>
              <a:t>1.If there’s “a” , put it on “a”.</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100" spc="-1" strike="noStrike">
                <a:solidFill>
                  <a:srgbClr val="000000"/>
                </a:solidFill>
                <a:uFill>
                  <a:solidFill>
                    <a:srgbClr val="ffffff"/>
                  </a:solidFill>
                </a:uFill>
                <a:latin typeface="Calibri"/>
              </a:rPr>
              <a:t>2.If there’s no “a”, put it on “o” or “e” instead.</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100" spc="-1" strike="noStrike">
                <a:solidFill>
                  <a:srgbClr val="000000"/>
                </a:solidFill>
                <a:uFill>
                  <a:solidFill>
                    <a:srgbClr val="ffffff"/>
                  </a:solidFill>
                </a:uFill>
                <a:latin typeface="Calibri"/>
              </a:rPr>
              <a:t>3.If there are “i” and “u”, put it on the latter one.</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100" spc="-1" strike="noStrike">
                <a:solidFill>
                  <a:srgbClr val="000000"/>
                </a:solidFill>
                <a:uFill>
                  <a:solidFill>
                    <a:srgbClr val="ffffff"/>
                  </a:solidFill>
                </a:uFill>
                <a:latin typeface="Calibri"/>
              </a:rPr>
              <a:t>(When a tone-mark is placed above the vowel “i”,the dot over it should be omitted) </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p:txBody>
      </p:sp>
      <p:sp>
        <p:nvSpPr>
          <p:cNvPr id="466" name="CustomShape 16"/>
          <p:cNvSpPr/>
          <p:nvPr/>
        </p:nvSpPr>
        <p:spPr>
          <a:xfrm>
            <a:off x="2158560" y="4122000"/>
            <a:ext cx="4292640" cy="35024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a06a0e"/>
                </a:solidFill>
                <a:uFill>
                  <a:solidFill>
                    <a:srgbClr val="ffffff"/>
                  </a:solidFill>
                </a:uFill>
                <a:latin typeface="Calibri"/>
              </a:rPr>
              <a:t>Exercise</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ba      mao      qia      biao</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wo     hou       duo    dong</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te       dei        zhen   sheng </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yi        tui        diu    </a:t>
            </a:r>
            <a:endParaRPr b="0" lang="en-US" sz="1800" spc="-1" strike="noStrike">
              <a:solidFill>
                <a:srgbClr val="000000"/>
              </a:solidFill>
              <a:uFill>
                <a:solidFill>
                  <a:srgbClr val="ffffff"/>
                </a:solidFill>
              </a:uFill>
              <a:latin typeface="Arial"/>
            </a:endParaRPr>
          </a:p>
        </p:txBody>
      </p:sp>
      <p:sp>
        <p:nvSpPr>
          <p:cNvPr id="467" name="CustomShape 17"/>
          <p:cNvSpPr/>
          <p:nvPr/>
        </p:nvSpPr>
        <p:spPr>
          <a:xfrm>
            <a:off x="7365960" y="4250160"/>
            <a:ext cx="4656240" cy="1065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0">
                                  <p:stCondLst>
                                    <p:cond delay="0"/>
                                  </p:stCondLst>
                                  <p:childTnLst>
                                    <p:set>
                                      <p:cBhvr>
                                        <p:cTn id="174" dur="1" fill="hold">
                                          <p:stCondLst>
                                            <p:cond delay="0"/>
                                          </p:stCondLst>
                                        </p:cTn>
                                        <p:tgtEl>
                                          <p:spTgt spid="465">
                                            <p:txEl>
                                              <p:pRg st="0" end="29"/>
                                            </p:txEl>
                                          </p:spTgt>
                                        </p:tgtEl>
                                        <p:attrNameLst>
                                          <p:attrName>style.visibility</p:attrName>
                                        </p:attrNameLst>
                                      </p:cBhvr>
                                      <p:to>
                                        <p:strVal val="visible"/>
                                      </p:to>
                                    </p:set>
                                    <p:animEffect filter="fade" transition="in">
                                      <p:cBhvr additive="repl">
                                        <p:cTn id="175" dur="500"/>
                                        <p:tgtEl>
                                          <p:spTgt spid="465">
                                            <p:txEl>
                                              <p:pRg st="0" end="29"/>
                                            </p:txEl>
                                          </p:spTgt>
                                        </p:tgtEl>
                                      </p:cBhvr>
                                    </p:animEffec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0">
                                  <p:stCondLst>
                                    <p:cond delay="0"/>
                                  </p:stCondLst>
                                  <p:childTnLst>
                                    <p:set>
                                      <p:cBhvr>
                                        <p:cTn id="179" dur="1" fill="hold">
                                          <p:stCondLst>
                                            <p:cond delay="0"/>
                                          </p:stCondLst>
                                        </p:cTn>
                                        <p:tgtEl>
                                          <p:spTgt spid="465">
                                            <p:txEl>
                                              <p:pRg st="30" end="64"/>
                                            </p:txEl>
                                          </p:spTgt>
                                        </p:tgtEl>
                                        <p:attrNameLst>
                                          <p:attrName>style.visibility</p:attrName>
                                        </p:attrNameLst>
                                      </p:cBhvr>
                                      <p:to>
                                        <p:strVal val="visible"/>
                                      </p:to>
                                    </p:set>
                                    <p:animEffect filter="fade" transition="in">
                                      <p:cBhvr additive="repl">
                                        <p:cTn id="180" dur="500"/>
                                        <p:tgtEl>
                                          <p:spTgt spid="465">
                                            <p:txEl>
                                              <p:pRg st="30" end="64"/>
                                            </p:txEl>
                                          </p:spTgt>
                                        </p:tgtEl>
                                      </p:cBhvr>
                                    </p:animEffect>
                                  </p:childTnLst>
                                </p:cTn>
                              </p:par>
                              <p:par>
                                <p:cTn id="181" nodeType="withEffect" fill="hold" presetClass="entr" presetID="10">
                                  <p:stCondLst>
                                    <p:cond delay="0"/>
                                  </p:stCondLst>
                                  <p:childTnLst>
                                    <p:set>
                                      <p:cBhvr>
                                        <p:cTn id="182" dur="1" fill="hold">
                                          <p:stCondLst>
                                            <p:cond delay="0"/>
                                          </p:stCondLst>
                                        </p:cTn>
                                        <p:tgtEl>
                                          <p:spTgt spid="465">
                                            <p:txEl>
                                              <p:pRg st="64" end="115"/>
                                            </p:txEl>
                                          </p:spTgt>
                                        </p:tgtEl>
                                        <p:attrNameLst>
                                          <p:attrName>style.visibility</p:attrName>
                                        </p:attrNameLst>
                                      </p:cBhvr>
                                      <p:to>
                                        <p:strVal val="visible"/>
                                      </p:to>
                                    </p:set>
                                    <p:animEffect filter="fade" transition="in">
                                      <p:cBhvr additive="repl">
                                        <p:cTn id="183" dur="500"/>
                                        <p:tgtEl>
                                          <p:spTgt spid="465">
                                            <p:txEl>
                                              <p:pRg st="64" end="115"/>
                                            </p:txEl>
                                          </p:spTgt>
                                        </p:tgtEl>
                                      </p:cBhvr>
                                    </p:animEffect>
                                  </p:childTnLst>
                                </p:cTn>
                              </p:par>
                              <p:par>
                                <p:cTn id="184" nodeType="withEffect" fill="hold" presetClass="entr" presetID="10">
                                  <p:stCondLst>
                                    <p:cond delay="0"/>
                                  </p:stCondLst>
                                  <p:childTnLst>
                                    <p:set>
                                      <p:cBhvr>
                                        <p:cTn id="185" dur="1" fill="hold">
                                          <p:stCondLst>
                                            <p:cond delay="0"/>
                                          </p:stCondLst>
                                        </p:cTn>
                                        <p:tgtEl>
                                          <p:spTgt spid="465">
                                            <p:txEl>
                                              <p:pRg st="115" end="169"/>
                                            </p:txEl>
                                          </p:spTgt>
                                        </p:tgtEl>
                                        <p:attrNameLst>
                                          <p:attrName>style.visibility</p:attrName>
                                        </p:attrNameLst>
                                      </p:cBhvr>
                                      <p:to>
                                        <p:strVal val="visible"/>
                                      </p:to>
                                    </p:set>
                                    <p:animEffect filter="fade" transition="in">
                                      <p:cBhvr additive="repl">
                                        <p:cTn id="186" dur="500"/>
                                        <p:tgtEl>
                                          <p:spTgt spid="465">
                                            <p:txEl>
                                              <p:pRg st="115" end="169"/>
                                            </p:txEl>
                                          </p:spTgt>
                                        </p:tgtEl>
                                      </p:cBhvr>
                                    </p:animEffect>
                                  </p:childTnLst>
                                </p:cTn>
                              </p:par>
                              <p:par>
                                <p:cTn id="187" nodeType="withEffect" fill="hold" presetClass="entr" presetID="10">
                                  <p:stCondLst>
                                    <p:cond delay="0"/>
                                  </p:stCondLst>
                                  <p:childTnLst>
                                    <p:set>
                                      <p:cBhvr>
                                        <p:cTn id="188" dur="1" fill="hold">
                                          <p:stCondLst>
                                            <p:cond delay="0"/>
                                          </p:stCondLst>
                                        </p:cTn>
                                        <p:tgtEl>
                                          <p:spTgt spid="465">
                                            <p:txEl>
                                              <p:pRg st="169" end="253"/>
                                            </p:txEl>
                                          </p:spTgt>
                                        </p:tgtEl>
                                        <p:attrNameLst>
                                          <p:attrName>style.visibility</p:attrName>
                                        </p:attrNameLst>
                                      </p:cBhvr>
                                      <p:to>
                                        <p:strVal val="visible"/>
                                      </p:to>
                                    </p:set>
                                    <p:animEffect filter="fade" transition="in">
                                      <p:cBhvr additive="repl">
                                        <p:cTn id="189" dur="500"/>
                                        <p:tgtEl>
                                          <p:spTgt spid="465">
                                            <p:txEl>
                                              <p:pRg st="169" end="253"/>
                                            </p:txEl>
                                          </p:spTgt>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2" presetSubtype="4">
                                  <p:stCondLst>
                                    <p:cond delay="0"/>
                                  </p:stCondLst>
                                  <p:childTnLst>
                                    <p:set>
                                      <p:cBhvr>
                                        <p:cTn id="193" dur="1" fill="hold">
                                          <p:stCondLst>
                                            <p:cond delay="0"/>
                                          </p:stCondLst>
                                        </p:cTn>
                                        <p:tgtEl>
                                          <p:spTgt spid="466">
                                            <p:txEl>
                                              <p:pRg st="0" end="9"/>
                                            </p:txEl>
                                          </p:spTgt>
                                        </p:tgtEl>
                                        <p:attrNameLst>
                                          <p:attrName>style.visibility</p:attrName>
                                        </p:attrNameLst>
                                      </p:cBhvr>
                                      <p:to>
                                        <p:strVal val="visible"/>
                                      </p:to>
                                    </p:set>
                                    <p:anim calcmode="lin" valueType="num">
                                      <p:cBhvr additive="repl">
                                        <p:cTn id="194" dur="500" fill="hold"/>
                                        <p:tgtEl>
                                          <p:spTgt spid="466">
                                            <p:txEl>
                                              <p:pRg st="0" end="9"/>
                                            </p:txEl>
                                          </p:spTgt>
                                        </p:tgtEl>
                                        <p:attrNameLst>
                                          <p:attrName>ppt_x</p:attrName>
                                        </p:attrNameLst>
                                      </p:cBhvr>
                                      <p:tavLst>
                                        <p:tav tm="0">
                                          <p:val>
                                            <p:strVal val="#ppt_x"/>
                                          </p:val>
                                        </p:tav>
                                        <p:tav tm="100000">
                                          <p:val>
                                            <p:strVal val="#ppt_x"/>
                                          </p:val>
                                        </p:tav>
                                      </p:tavLst>
                                    </p:anim>
                                    <p:anim calcmode="lin" valueType="num">
                                      <p:cBhvr additive="repl">
                                        <p:cTn id="195" dur="500" fill="hold"/>
                                        <p:tgtEl>
                                          <p:spTgt spid="466">
                                            <p:txEl>
                                              <p:pRg st="0" end="9"/>
                                            </p:txEl>
                                          </p:spTgt>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42">
                                  <p:stCondLst>
                                    <p:cond delay="0"/>
                                  </p:stCondLst>
                                  <p:childTnLst>
                                    <p:set>
                                      <p:cBhvr>
                                        <p:cTn id="199" dur="1" fill="hold">
                                          <p:stCondLst>
                                            <p:cond delay="0"/>
                                          </p:stCondLst>
                                        </p:cTn>
                                        <p:tgtEl>
                                          <p:spTgt spid="466">
                                            <p:txEl>
                                              <p:pRg st="9" end="40"/>
                                            </p:txEl>
                                          </p:spTgt>
                                        </p:tgtEl>
                                        <p:attrNameLst>
                                          <p:attrName>style.visibility</p:attrName>
                                        </p:attrNameLst>
                                      </p:cBhvr>
                                      <p:to>
                                        <p:strVal val="visible"/>
                                      </p:to>
                                    </p:set>
                                    <p:animEffect filter="fade" transition="in">
                                      <p:cBhvr additive="repl">
                                        <p:cTn id="200" dur="1000"/>
                                        <p:tgtEl>
                                          <p:spTgt spid="466">
                                            <p:txEl>
                                              <p:pRg st="9" end="40"/>
                                            </p:txEl>
                                          </p:spTgt>
                                        </p:tgtEl>
                                      </p:cBhvr>
                                    </p:animEffect>
                                    <p:anim calcmode="lin" valueType="num">
                                      <p:cBhvr additive="repl">
                                        <p:cTn id="201" dur="1000" fill="hold"/>
                                        <p:tgtEl>
                                          <p:spTgt spid="466">
                                            <p:txEl>
                                              <p:pRg st="9" end="40"/>
                                            </p:txEl>
                                          </p:spTgt>
                                        </p:tgtEl>
                                        <p:attrNameLst>
                                          <p:attrName>ppt_x</p:attrName>
                                        </p:attrNameLst>
                                      </p:cBhvr>
                                      <p:tavLst>
                                        <p:tav tm="0">
                                          <p:val>
                                            <p:strVal val="#ppt_x"/>
                                          </p:val>
                                        </p:tav>
                                        <p:tav tm="100000">
                                          <p:val>
                                            <p:strVal val="#ppt_x"/>
                                          </p:val>
                                        </p:tav>
                                      </p:tavLst>
                                    </p:anim>
                                    <p:anim calcmode="lin" valueType="num">
                                      <p:cBhvr additive="repl">
                                        <p:cTn id="202" dur="1000" fill="hold"/>
                                        <p:tgtEl>
                                          <p:spTgt spid="466">
                                            <p:txEl>
                                              <p:pRg st="9" end="40"/>
                                            </p:txEl>
                                          </p:spTgt>
                                        </p:tgtEl>
                                        <p:attrNameLst>
                                          <p:attrName>ppt_y</p:attrName>
                                        </p:attrNameLst>
                                      </p:cBhvr>
                                      <p:tavLst>
                                        <p:tav tm="0">
                                          <p:val>
                                            <p:strVal val="#ppt_y+.1"/>
                                          </p:val>
                                        </p:tav>
                                        <p:tav tm="100000">
                                          <p:val>
                                            <p:strVal val="#ppt_y"/>
                                          </p:val>
                                        </p:tav>
                                      </p:tavLst>
                                    </p:anim>
                                  </p:childTnLst>
                                </p:cTn>
                              </p:par>
                              <p:par>
                                <p:cTn id="203" nodeType="withEffect" fill="hold" presetClass="entr" presetID="42">
                                  <p:stCondLst>
                                    <p:cond delay="0"/>
                                  </p:stCondLst>
                                  <p:childTnLst>
                                    <p:set>
                                      <p:cBhvr>
                                        <p:cTn id="204" dur="1" fill="hold">
                                          <p:stCondLst>
                                            <p:cond delay="0"/>
                                          </p:stCondLst>
                                        </p:cTn>
                                        <p:tgtEl>
                                          <p:spTgt spid="466">
                                            <p:txEl>
                                              <p:pRg st="40" end="69"/>
                                            </p:txEl>
                                          </p:spTgt>
                                        </p:tgtEl>
                                        <p:attrNameLst>
                                          <p:attrName>style.visibility</p:attrName>
                                        </p:attrNameLst>
                                      </p:cBhvr>
                                      <p:to>
                                        <p:strVal val="visible"/>
                                      </p:to>
                                    </p:set>
                                    <p:animEffect filter="fade" transition="in">
                                      <p:cBhvr additive="repl">
                                        <p:cTn id="205" dur="1000"/>
                                        <p:tgtEl>
                                          <p:spTgt spid="466">
                                            <p:txEl>
                                              <p:pRg st="40" end="69"/>
                                            </p:txEl>
                                          </p:spTgt>
                                        </p:tgtEl>
                                      </p:cBhvr>
                                    </p:animEffect>
                                    <p:anim calcmode="lin" valueType="num">
                                      <p:cBhvr additive="repl">
                                        <p:cTn id="206" dur="1000" fill="hold"/>
                                        <p:tgtEl>
                                          <p:spTgt spid="466">
                                            <p:txEl>
                                              <p:pRg st="40" end="69"/>
                                            </p:txEl>
                                          </p:spTgt>
                                        </p:tgtEl>
                                        <p:attrNameLst>
                                          <p:attrName>ppt_x</p:attrName>
                                        </p:attrNameLst>
                                      </p:cBhvr>
                                      <p:tavLst>
                                        <p:tav tm="0">
                                          <p:val>
                                            <p:strVal val="#ppt_x"/>
                                          </p:val>
                                        </p:tav>
                                        <p:tav tm="100000">
                                          <p:val>
                                            <p:strVal val="#ppt_x"/>
                                          </p:val>
                                        </p:tav>
                                      </p:tavLst>
                                    </p:anim>
                                    <p:anim calcmode="lin" valueType="num">
                                      <p:cBhvr additive="repl">
                                        <p:cTn id="207" dur="1000" fill="hold"/>
                                        <p:tgtEl>
                                          <p:spTgt spid="466">
                                            <p:txEl>
                                              <p:pRg st="40" end="69"/>
                                            </p:txEl>
                                          </p:spTgt>
                                        </p:tgtEl>
                                        <p:attrNameLst>
                                          <p:attrName>ppt_y</p:attrName>
                                        </p:attrNameLst>
                                      </p:cBhvr>
                                      <p:tavLst>
                                        <p:tav tm="0">
                                          <p:val>
                                            <p:strVal val="#ppt_y+.1"/>
                                          </p:val>
                                        </p:tav>
                                        <p:tav tm="100000">
                                          <p:val>
                                            <p:strVal val="#ppt_y"/>
                                          </p:val>
                                        </p:tav>
                                      </p:tavLst>
                                    </p:anim>
                                  </p:childTnLst>
                                </p:cTn>
                              </p:par>
                              <p:par>
                                <p:cTn id="208" nodeType="withEffect" fill="hold" presetClass="entr" presetID="42">
                                  <p:stCondLst>
                                    <p:cond delay="0"/>
                                  </p:stCondLst>
                                  <p:childTnLst>
                                    <p:set>
                                      <p:cBhvr>
                                        <p:cTn id="209" dur="1" fill="hold">
                                          <p:stCondLst>
                                            <p:cond delay="0"/>
                                          </p:stCondLst>
                                        </p:cTn>
                                        <p:tgtEl>
                                          <p:spTgt spid="466">
                                            <p:txEl>
                                              <p:pRg st="69" end="103"/>
                                            </p:txEl>
                                          </p:spTgt>
                                        </p:tgtEl>
                                        <p:attrNameLst>
                                          <p:attrName>style.visibility</p:attrName>
                                        </p:attrNameLst>
                                      </p:cBhvr>
                                      <p:to>
                                        <p:strVal val="visible"/>
                                      </p:to>
                                    </p:set>
                                    <p:animEffect filter="fade" transition="in">
                                      <p:cBhvr additive="repl">
                                        <p:cTn id="210" dur="1000"/>
                                        <p:tgtEl>
                                          <p:spTgt spid="466">
                                            <p:txEl>
                                              <p:pRg st="69" end="103"/>
                                            </p:txEl>
                                          </p:spTgt>
                                        </p:tgtEl>
                                      </p:cBhvr>
                                    </p:animEffect>
                                    <p:anim calcmode="lin" valueType="num">
                                      <p:cBhvr additive="repl">
                                        <p:cTn id="211" dur="1000" fill="hold"/>
                                        <p:tgtEl>
                                          <p:spTgt spid="466">
                                            <p:txEl>
                                              <p:pRg st="69" end="103"/>
                                            </p:txEl>
                                          </p:spTgt>
                                        </p:tgtEl>
                                        <p:attrNameLst>
                                          <p:attrName>ppt_x</p:attrName>
                                        </p:attrNameLst>
                                      </p:cBhvr>
                                      <p:tavLst>
                                        <p:tav tm="0">
                                          <p:val>
                                            <p:strVal val="#ppt_x"/>
                                          </p:val>
                                        </p:tav>
                                        <p:tav tm="100000">
                                          <p:val>
                                            <p:strVal val="#ppt_x"/>
                                          </p:val>
                                        </p:tav>
                                      </p:tavLst>
                                    </p:anim>
                                    <p:anim calcmode="lin" valueType="num">
                                      <p:cBhvr additive="repl">
                                        <p:cTn id="212" dur="1000" fill="hold"/>
                                        <p:tgtEl>
                                          <p:spTgt spid="466">
                                            <p:txEl>
                                              <p:pRg st="69" end="103"/>
                                            </p:txEl>
                                          </p:spTgt>
                                        </p:tgtEl>
                                        <p:attrNameLst>
                                          <p:attrName>ppt_y</p:attrName>
                                        </p:attrNameLst>
                                      </p:cBhvr>
                                      <p:tavLst>
                                        <p:tav tm="0">
                                          <p:val>
                                            <p:strVal val="#ppt_y+.1"/>
                                          </p:val>
                                        </p:tav>
                                        <p:tav tm="100000">
                                          <p:val>
                                            <p:strVal val="#ppt_y"/>
                                          </p:val>
                                        </p:tav>
                                      </p:tavLst>
                                    </p:anim>
                                  </p:childTnLst>
                                </p:cTn>
                              </p:par>
                              <p:par>
                                <p:cTn id="213" nodeType="withEffect" fill="hold" presetClass="entr" presetID="42">
                                  <p:stCondLst>
                                    <p:cond delay="0"/>
                                  </p:stCondLst>
                                  <p:childTnLst>
                                    <p:set>
                                      <p:cBhvr>
                                        <p:cTn id="214" dur="1" fill="hold">
                                          <p:stCondLst>
                                            <p:cond delay="0"/>
                                          </p:stCondLst>
                                        </p:cTn>
                                        <p:tgtEl>
                                          <p:spTgt spid="466">
                                            <p:txEl>
                                              <p:pRg st="103" end="132"/>
                                            </p:txEl>
                                          </p:spTgt>
                                        </p:tgtEl>
                                        <p:attrNameLst>
                                          <p:attrName>style.visibility</p:attrName>
                                        </p:attrNameLst>
                                      </p:cBhvr>
                                      <p:to>
                                        <p:strVal val="visible"/>
                                      </p:to>
                                    </p:set>
                                    <p:animEffect filter="fade" transition="in">
                                      <p:cBhvr additive="repl">
                                        <p:cTn id="215" dur="1000"/>
                                        <p:tgtEl>
                                          <p:spTgt spid="466">
                                            <p:txEl>
                                              <p:pRg st="103" end="132"/>
                                            </p:txEl>
                                          </p:spTgt>
                                        </p:tgtEl>
                                      </p:cBhvr>
                                    </p:animEffect>
                                    <p:anim calcmode="lin" valueType="num">
                                      <p:cBhvr additive="repl">
                                        <p:cTn id="216" dur="1000" fill="hold"/>
                                        <p:tgtEl>
                                          <p:spTgt spid="466">
                                            <p:txEl>
                                              <p:pRg st="103" end="132"/>
                                            </p:txEl>
                                          </p:spTgt>
                                        </p:tgtEl>
                                        <p:attrNameLst>
                                          <p:attrName>ppt_x</p:attrName>
                                        </p:attrNameLst>
                                      </p:cBhvr>
                                      <p:tavLst>
                                        <p:tav tm="0">
                                          <p:val>
                                            <p:strVal val="#ppt_x"/>
                                          </p:val>
                                        </p:tav>
                                        <p:tav tm="100000">
                                          <p:val>
                                            <p:strVal val="#ppt_x"/>
                                          </p:val>
                                        </p:tav>
                                      </p:tavLst>
                                    </p:anim>
                                    <p:anim calcmode="lin" valueType="num">
                                      <p:cBhvr additive="repl">
                                        <p:cTn id="217" dur="1000" fill="hold"/>
                                        <p:tgtEl>
                                          <p:spTgt spid="466">
                                            <p:txEl>
                                              <p:pRg st="103" end="13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69"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70"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71"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72"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73"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74"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75"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76"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77"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78"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79"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0"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1" name="TextShape 14"/>
          <p:cNvSpPr txBox="1"/>
          <p:nvPr/>
        </p:nvSpPr>
        <p:spPr>
          <a:xfrm>
            <a:off x="1801800" y="301680"/>
            <a:ext cx="10515240" cy="1325160"/>
          </a:xfrm>
          <a:prstGeom prst="rect">
            <a:avLst/>
          </a:prstGeom>
          <a:noFill/>
          <a:ln>
            <a:noFill/>
          </a:ln>
        </p:spPr>
        <p:txBody>
          <a:bodyPr anchor="ctr"/>
          <a:p>
            <a:pPr>
              <a:lnSpc>
                <a:spcPct val="90000"/>
              </a:lnSpc>
            </a:pPr>
            <a:r>
              <a:rPr b="1" lang="zh-CN" sz="2000" spc="-1" strike="noStrike">
                <a:solidFill>
                  <a:srgbClr val="000000"/>
                </a:solidFill>
                <a:uFill>
                  <a:solidFill>
                    <a:srgbClr val="ffffff"/>
                  </a:solidFill>
                </a:uFill>
                <a:latin typeface="Calibri Light"/>
              </a:rPr>
              <a:t>  </a:t>
            </a:r>
            <a:endParaRPr b="0" lang="zh-CN" sz="1800" spc="-1" strike="noStrike">
              <a:solidFill>
                <a:srgbClr val="000000"/>
              </a:solidFill>
              <a:uFill>
                <a:solidFill>
                  <a:srgbClr val="ffffff"/>
                </a:solidFill>
              </a:uFill>
              <a:latin typeface="Calibri"/>
            </a:endParaRPr>
          </a:p>
        </p:txBody>
      </p:sp>
      <p:sp>
        <p:nvSpPr>
          <p:cNvPr id="482" name="CustomShape 15"/>
          <p:cNvSpPr/>
          <p:nvPr/>
        </p:nvSpPr>
        <p:spPr>
          <a:xfrm>
            <a:off x="319320" y="1376640"/>
            <a:ext cx="10909440" cy="313776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a06a0e"/>
                </a:solidFill>
                <a:uFill>
                  <a:solidFill>
                    <a:srgbClr val="ffffff"/>
                  </a:solidFill>
                </a:uFill>
                <a:latin typeface="Calibri"/>
              </a:rPr>
              <a:t>Initials</a:t>
            </a:r>
            <a:endParaRPr b="0" lang="en-US" sz="1800" spc="-1" strike="noStrike">
              <a:solidFill>
                <a:srgbClr val="000000"/>
              </a:solidFill>
              <a:uFill>
                <a:solidFill>
                  <a:srgbClr val="ffffff"/>
                </a:solidFill>
              </a:uFill>
              <a:latin typeface="Arial"/>
            </a:endParaRPr>
          </a:p>
          <a:p>
            <a:pPr>
              <a:lnSpc>
                <a:spcPct val="100000"/>
              </a:lnSpc>
            </a:pPr>
            <a:r>
              <a:rPr b="0" lang="en-US" sz="4000" spc="-1" strike="noStrike">
                <a:solidFill>
                  <a:srgbClr val="000000"/>
                </a:solidFill>
                <a:uFill>
                  <a:solidFill>
                    <a:srgbClr val="ffffff"/>
                  </a:solidFill>
                </a:uFill>
                <a:latin typeface="Calibri"/>
              </a:rPr>
              <a:t>b   p   m   f   d   t  n    l</a:t>
            </a:r>
            <a:endParaRPr b="0" lang="en-US" sz="1800" spc="-1" strike="noStrike">
              <a:solidFill>
                <a:srgbClr val="000000"/>
              </a:solidFill>
              <a:uFill>
                <a:solidFill>
                  <a:srgbClr val="ffffff"/>
                </a:solidFill>
              </a:uFill>
              <a:latin typeface="Arial"/>
            </a:endParaRPr>
          </a:p>
          <a:p>
            <a:pPr>
              <a:lnSpc>
                <a:spcPct val="100000"/>
              </a:lnSpc>
            </a:pPr>
            <a:r>
              <a:rPr b="0" lang="en-US" sz="4000" spc="-1" strike="noStrike">
                <a:solidFill>
                  <a:srgbClr val="a06a0e"/>
                </a:solidFill>
                <a:uFill>
                  <a:solidFill>
                    <a:srgbClr val="ffffff"/>
                  </a:solidFill>
                </a:uFill>
                <a:latin typeface="Calibri"/>
              </a:rPr>
              <a:t>Finals</a:t>
            </a:r>
            <a:endParaRPr b="0" lang="en-US" sz="1800" spc="-1" strike="noStrike">
              <a:solidFill>
                <a:srgbClr val="000000"/>
              </a:solidFill>
              <a:uFill>
                <a:solidFill>
                  <a:srgbClr val="ffffff"/>
                </a:solidFill>
              </a:uFill>
              <a:latin typeface="Arial"/>
            </a:endParaRPr>
          </a:p>
          <a:p>
            <a:pPr>
              <a:lnSpc>
                <a:spcPct val="100000"/>
              </a:lnSpc>
            </a:pPr>
            <a:r>
              <a:rPr b="0" lang="en-US" sz="4000" spc="-1" strike="noStrike">
                <a:solidFill>
                  <a:srgbClr val="000000"/>
                </a:solidFill>
                <a:uFill>
                  <a:solidFill>
                    <a:srgbClr val="ffffff"/>
                  </a:solidFill>
                </a:uFill>
                <a:latin typeface="Calibri"/>
              </a:rPr>
              <a:t>a  o   e    i   u    ü  </a:t>
            </a:r>
            <a:endParaRPr b="0" lang="en-US" sz="1800" spc="-1" strike="noStrike">
              <a:solidFill>
                <a:srgbClr val="000000"/>
              </a:solidFill>
              <a:uFill>
                <a:solidFill>
                  <a:srgbClr val="ffffff"/>
                </a:solidFill>
              </a:uFill>
              <a:latin typeface="Arial"/>
            </a:endParaRPr>
          </a:p>
          <a:p>
            <a:pPr>
              <a:lnSpc>
                <a:spcPct val="100000"/>
              </a:lnSpc>
            </a:pPr>
            <a:r>
              <a:rPr b="0" lang="en-US" sz="4000" spc="-1" strike="noStrike">
                <a:solidFill>
                  <a:srgbClr val="000000"/>
                </a:solidFill>
                <a:uFill>
                  <a:solidFill>
                    <a:srgbClr val="ffffff"/>
                  </a:solidFill>
                </a:uFill>
                <a:latin typeface="Calibri"/>
              </a:rPr>
              <a:t>er</a:t>
            </a:r>
            <a:endParaRPr b="0" lang="en-US" sz="1800" spc="-1" strike="noStrike">
              <a:solidFill>
                <a:srgbClr val="000000"/>
              </a:solidFill>
              <a:uFill>
                <a:solidFill>
                  <a:srgbClr val="ffffff"/>
                </a:solidFill>
              </a:uFill>
              <a:latin typeface="Arial"/>
            </a:endParaRPr>
          </a:p>
        </p:txBody>
      </p:sp>
      <p:pic>
        <p:nvPicPr>
          <p:cNvPr id="483" name="图片 3" descr=""/>
          <p:cNvPicPr/>
          <p:nvPr/>
        </p:nvPicPr>
        <p:blipFill>
          <a:blip r:embed="rId1"/>
          <a:stretch/>
        </p:blipFill>
        <p:spPr>
          <a:xfrm rot="16200000">
            <a:off x="5832360" y="727560"/>
            <a:ext cx="4794480" cy="6392520"/>
          </a:xfrm>
          <a:prstGeom prst="rect">
            <a:avLst/>
          </a:prstGeom>
          <a:ln>
            <a:noFill/>
          </a:ln>
        </p:spPr>
      </p:pic>
      <p:sp>
        <p:nvSpPr>
          <p:cNvPr id="484" name="CustomShape 16"/>
          <p:cNvSpPr/>
          <p:nvPr/>
        </p:nvSpPr>
        <p:spPr>
          <a:xfrm>
            <a:off x="-720" y="412560"/>
            <a:ext cx="1319832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3600" spc="-1" strike="noStrike">
                <a:solidFill>
                  <a:srgbClr val="000000"/>
                </a:solidFill>
                <a:uFill>
                  <a:solidFill>
                    <a:srgbClr val="ffffff"/>
                  </a:solidFill>
                </a:uFill>
                <a:latin typeface="Calibri"/>
              </a:rPr>
              <a:t>5.</a:t>
            </a:r>
            <a:r>
              <a:rPr b="1" lang="en-US" sz="3600" spc="-1" strike="noStrike">
                <a:solidFill>
                  <a:srgbClr val="000000"/>
                </a:solidFill>
                <a:uFill>
                  <a:solidFill>
                    <a:srgbClr val="ffffff"/>
                  </a:solidFill>
                </a:uFill>
                <a:latin typeface="Calibri"/>
              </a:rPr>
              <a:t>声母</a:t>
            </a:r>
            <a:r>
              <a:rPr b="1" lang="en-US" sz="3600" spc="-1" strike="noStrike">
                <a:solidFill>
                  <a:srgbClr val="000000"/>
                </a:solidFill>
                <a:uFill>
                  <a:solidFill>
                    <a:srgbClr val="ffffff"/>
                  </a:solidFill>
                </a:uFill>
                <a:latin typeface="Calibri"/>
              </a:rPr>
              <a:t>+</a:t>
            </a:r>
            <a:r>
              <a:rPr b="1" lang="en-US" sz="3600" spc="-1" strike="noStrike">
                <a:solidFill>
                  <a:srgbClr val="000000"/>
                </a:solidFill>
                <a:uFill>
                  <a:solidFill>
                    <a:srgbClr val="ffffff"/>
                  </a:solidFill>
                </a:uFill>
                <a:latin typeface="Calibri"/>
              </a:rPr>
              <a:t>韵母 </a:t>
            </a:r>
            <a:r>
              <a:rPr b="1" lang="en-US" sz="3600" spc="-1" strike="noStrike">
                <a:solidFill>
                  <a:srgbClr val="000000"/>
                </a:solidFill>
                <a:uFill>
                  <a:solidFill>
                    <a:srgbClr val="ffffff"/>
                  </a:solidFill>
                </a:uFill>
                <a:latin typeface="Calibri"/>
              </a:rPr>
              <a:t>The Combination of Initials and Finals</a:t>
            </a:r>
            <a:endParaRPr b="0" lang="en-US" sz="1800" spc="-1" strike="noStrike">
              <a:solidFill>
                <a:srgbClr val="000000"/>
              </a:solidFill>
              <a:uFill>
                <a:solidFill>
                  <a:srgbClr val="ffffff"/>
                </a:solidFill>
              </a:uFill>
              <a:latin typeface="Arial"/>
            </a:endParaRPr>
          </a:p>
        </p:txBody>
      </p:sp>
    </p:spTree>
  </p:cSld>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22" presetSubtype="4">
                                  <p:stCondLst>
                                    <p:cond delay="0"/>
                                  </p:stCondLst>
                                  <p:childTnLst>
                                    <p:set>
                                      <p:cBhvr>
                                        <p:cTn id="223" dur="1" fill="hold">
                                          <p:stCondLst>
                                            <p:cond delay="0"/>
                                          </p:stCondLst>
                                        </p:cTn>
                                        <p:tgtEl>
                                          <p:spTgt spid="482"/>
                                        </p:tgtEl>
                                        <p:attrNameLst>
                                          <p:attrName>style.visibility</p:attrName>
                                        </p:attrNameLst>
                                      </p:cBhvr>
                                      <p:to>
                                        <p:strVal val="visible"/>
                                      </p:to>
                                    </p:set>
                                    <p:animEffect filter="wipe(down)" transition="out">
                                      <p:cBhvr additive="repl">
                                        <p:cTn id="224" dur="500"/>
                                        <p:tgtEl>
                                          <p:spTgt spid="482"/>
                                        </p:tgtEl>
                                      </p:cBhvr>
                                    </p:animEffec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42">
                                  <p:stCondLst>
                                    <p:cond delay="0"/>
                                  </p:stCondLst>
                                  <p:childTnLst>
                                    <p:set>
                                      <p:cBhvr>
                                        <p:cTn id="228" dur="1" fill="hold">
                                          <p:stCondLst>
                                            <p:cond delay="0"/>
                                          </p:stCondLst>
                                        </p:cTn>
                                        <p:tgtEl>
                                          <p:spTgt spid="483"/>
                                        </p:tgtEl>
                                        <p:attrNameLst>
                                          <p:attrName>style.visibility</p:attrName>
                                        </p:attrNameLst>
                                      </p:cBhvr>
                                      <p:to>
                                        <p:strVal val="visible"/>
                                      </p:to>
                                    </p:set>
                                    <p:animEffect filter="fade" transition="in">
                                      <p:cBhvr additive="repl">
                                        <p:cTn id="229" dur="1000"/>
                                        <p:tgtEl>
                                          <p:spTgt spid="483"/>
                                        </p:tgtEl>
                                      </p:cBhvr>
                                    </p:animEffect>
                                    <p:anim calcmode="lin" valueType="num">
                                      <p:cBhvr additive="repl">
                                        <p:cTn id="230" dur="1000" fill="hold"/>
                                        <p:tgtEl>
                                          <p:spTgt spid="483"/>
                                        </p:tgtEl>
                                        <p:attrNameLst>
                                          <p:attrName>ppt_x</p:attrName>
                                        </p:attrNameLst>
                                      </p:cBhvr>
                                      <p:tavLst>
                                        <p:tav tm="0">
                                          <p:val>
                                            <p:strVal val="#ppt_x"/>
                                          </p:val>
                                        </p:tav>
                                        <p:tav tm="100000">
                                          <p:val>
                                            <p:strVal val="#ppt_x"/>
                                          </p:val>
                                        </p:tav>
                                      </p:tavLst>
                                    </p:anim>
                                    <p:anim calcmode="lin" valueType="num">
                                      <p:cBhvr additive="repl">
                                        <p:cTn id="231" dur="1000" fill="hold"/>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1343160" y="0"/>
            <a:ext cx="9417960" cy="4811760"/>
          </a:xfrm>
          <a:prstGeom prst="rect">
            <a:avLst/>
          </a:prstGeom>
          <a:noFill/>
          <a:ln>
            <a:noFill/>
          </a:ln>
          <a:effectLst>
            <a:outerShdw blurRad="40000" dir="5400000" dist="23000" rotWithShape="0">
              <a:srgbClr val="808080">
                <a:alpha val="35000"/>
              </a:srgbClr>
            </a:outerShdw>
          </a:effectLst>
        </p:spPr>
        <p:style>
          <a:lnRef idx="0"/>
          <a:fillRef idx="0"/>
          <a:effectRef idx="0"/>
          <a:fontRef idx="minor"/>
        </p:style>
      </p:sp>
      <p:sp>
        <p:nvSpPr>
          <p:cNvPr id="486" name="CustomShape 2"/>
          <p:cNvSpPr/>
          <p:nvPr/>
        </p:nvSpPr>
        <p:spPr>
          <a:xfrm>
            <a:off x="3070800" y="403920"/>
            <a:ext cx="4750560" cy="778680"/>
          </a:xfrm>
          <a:prstGeom prst="rect">
            <a:avLst/>
          </a:prstGeom>
          <a:noFill/>
          <a:ln>
            <a:noFill/>
          </a:ln>
          <a:effectLst>
            <a:outerShdw blurRad="40000" dir="5400000" dist="23000" rotWithShape="0">
              <a:srgbClr val="808080">
                <a:alpha val="35000"/>
              </a:srgbClr>
            </a:outerShdw>
          </a:effectLst>
        </p:spPr>
        <p:style>
          <a:lnRef idx="0"/>
          <a:fillRef idx="0"/>
          <a:effectRef idx="0"/>
          <a:fontRef idx="minor"/>
        </p:style>
      </p:sp>
      <p:sp>
        <p:nvSpPr>
          <p:cNvPr id="487" name="CustomShape 3"/>
          <p:cNvSpPr/>
          <p:nvPr/>
        </p:nvSpPr>
        <p:spPr>
          <a:xfrm>
            <a:off x="868680" y="685440"/>
            <a:ext cx="11050920" cy="401580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000000"/>
                </a:solidFill>
                <a:uFill>
                  <a:solidFill>
                    <a:srgbClr val="ffffff"/>
                  </a:solidFill>
                </a:uFill>
                <a:latin typeface="Calibri Light"/>
              </a:rPr>
              <a:t>声母＋韵母 </a:t>
            </a:r>
            <a:r>
              <a:rPr b="1" lang="en-US" sz="4000" spc="-1" strike="noStrike">
                <a:solidFill>
                  <a:srgbClr val="000000"/>
                </a:solidFill>
                <a:uFill>
                  <a:solidFill>
                    <a:srgbClr val="ffffff"/>
                  </a:solidFill>
                </a:uFill>
                <a:latin typeface="Calibri Light"/>
              </a:rPr>
              <a:t>The Combination of Initials and Finals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pic>
        <p:nvPicPr>
          <p:cNvPr id="488" name="图片 5" descr=""/>
          <p:cNvPicPr/>
          <p:nvPr/>
        </p:nvPicPr>
        <p:blipFill>
          <a:blip r:embed="rId1"/>
          <a:stretch/>
        </p:blipFill>
        <p:spPr>
          <a:xfrm>
            <a:off x="2280600" y="1328040"/>
            <a:ext cx="7170120" cy="526500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90"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91"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92"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93"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94"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95"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96"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97"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98"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99"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00"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01"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02" name="TextShape 14"/>
          <p:cNvSpPr txBox="1"/>
          <p:nvPr/>
        </p:nvSpPr>
        <p:spPr>
          <a:xfrm>
            <a:off x="1876320" y="564480"/>
            <a:ext cx="10515240" cy="1325160"/>
          </a:xfrm>
          <a:prstGeom prst="rect">
            <a:avLst/>
          </a:prstGeom>
          <a:noFill/>
          <a:ln>
            <a:noFill/>
          </a:ln>
        </p:spPr>
        <p:txBody>
          <a:bodyPr anchor="ctr"/>
          <a:p>
            <a:pPr>
              <a:lnSpc>
                <a:spcPct val="90000"/>
              </a:lnSpc>
            </a:pPr>
            <a:r>
              <a:rPr b="1" lang="zh-CN" sz="4000" spc="-1" strike="noStrike">
                <a:solidFill>
                  <a:srgbClr val="000000"/>
                </a:solidFill>
                <a:uFill>
                  <a:solidFill>
                    <a:srgbClr val="ffffff"/>
                  </a:solidFill>
                </a:uFill>
                <a:latin typeface="Calibri Light"/>
              </a:rPr>
              <a:t>声母</a:t>
            </a:r>
            <a:r>
              <a:rPr b="1" lang="zh-CN" sz="4000" spc="-1" strike="noStrike">
                <a:solidFill>
                  <a:srgbClr val="000000"/>
                </a:solidFill>
                <a:uFill>
                  <a:solidFill>
                    <a:srgbClr val="ffffff"/>
                  </a:solidFill>
                </a:uFill>
                <a:latin typeface="Calibri Light"/>
              </a:rPr>
              <a:t>+</a:t>
            </a:r>
            <a:r>
              <a:rPr b="1" lang="zh-CN" sz="4000" spc="-1" strike="noStrike">
                <a:solidFill>
                  <a:srgbClr val="000000"/>
                </a:solidFill>
                <a:uFill>
                  <a:solidFill>
                    <a:srgbClr val="ffffff"/>
                  </a:solidFill>
                </a:uFill>
                <a:latin typeface="Calibri Light"/>
              </a:rPr>
              <a:t>韵母 </a:t>
            </a:r>
            <a:r>
              <a:rPr b="1" lang="zh-CN" sz="4000" spc="-1" strike="noStrike">
                <a:solidFill>
                  <a:srgbClr val="000000"/>
                </a:solidFill>
                <a:uFill>
                  <a:solidFill>
                    <a:srgbClr val="ffffff"/>
                  </a:solidFill>
                </a:uFill>
                <a:latin typeface="Calibri Light"/>
              </a:rPr>
              <a:t>The Combination of Initials and Finals</a:t>
            </a:r>
            <a:endParaRPr b="0" lang="zh-CN" sz="1800" spc="-1" strike="noStrike">
              <a:solidFill>
                <a:srgbClr val="000000"/>
              </a:solidFill>
              <a:uFill>
                <a:solidFill>
                  <a:srgbClr val="ffffff"/>
                </a:solidFill>
              </a:uFill>
              <a:latin typeface="Calibri"/>
            </a:endParaRPr>
          </a:p>
        </p:txBody>
      </p:sp>
      <p:pic>
        <p:nvPicPr>
          <p:cNvPr id="503" name="图片 18" descr=""/>
          <p:cNvPicPr/>
          <p:nvPr/>
        </p:nvPicPr>
        <p:blipFill>
          <a:blip r:embed="rId1"/>
          <a:stretch/>
        </p:blipFill>
        <p:spPr>
          <a:xfrm>
            <a:off x="2406600" y="1757880"/>
            <a:ext cx="7619400" cy="46206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23440" y="-312480"/>
            <a:ext cx="2244960" cy="22449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11" name="CustomShape 2"/>
          <p:cNvSpPr/>
          <p:nvPr/>
        </p:nvSpPr>
        <p:spPr>
          <a:xfrm>
            <a:off x="-636120" y="-144720"/>
            <a:ext cx="2689560" cy="2689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2" name="CustomShape 3"/>
          <p:cNvSpPr/>
          <p:nvPr/>
        </p:nvSpPr>
        <p:spPr>
          <a:xfrm>
            <a:off x="1203480" y="1571400"/>
            <a:ext cx="1318320" cy="1318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13" name="CustomShape 4"/>
          <p:cNvSpPr/>
          <p:nvPr/>
        </p:nvSpPr>
        <p:spPr>
          <a:xfrm>
            <a:off x="-135720" y="2481480"/>
            <a:ext cx="1947240" cy="1947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2479680" y="283320"/>
            <a:ext cx="2606400" cy="26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2439360" y="-685080"/>
            <a:ext cx="1644120" cy="1644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134640" y="4228560"/>
            <a:ext cx="1130040" cy="113004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134640" y="4429080"/>
            <a:ext cx="2797920" cy="2797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523440" y="5404320"/>
            <a:ext cx="1350720" cy="1350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2374920" y="5533920"/>
            <a:ext cx="1893600" cy="1893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3972600" y="5808600"/>
            <a:ext cx="1893600" cy="1893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3334320" y="3733920"/>
            <a:ext cx="817560" cy="817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3080520" y="4306320"/>
            <a:ext cx="245160" cy="245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2630520" y="3754080"/>
            <a:ext cx="245160" cy="245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4488120" y="3537000"/>
            <a:ext cx="245160" cy="245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4242600" y="4916520"/>
            <a:ext cx="490320" cy="490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6" name="CustomShape 17"/>
          <p:cNvSpPr/>
          <p:nvPr/>
        </p:nvSpPr>
        <p:spPr>
          <a:xfrm>
            <a:off x="4488120" y="156600"/>
            <a:ext cx="1656360" cy="1656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7" name="CustomShape 18"/>
          <p:cNvSpPr/>
          <p:nvPr/>
        </p:nvSpPr>
        <p:spPr>
          <a:xfrm>
            <a:off x="6619680" y="3223440"/>
            <a:ext cx="5116320" cy="1095840"/>
          </a:xfrm>
          <a:prstGeom prst="rect">
            <a:avLst/>
          </a:prstGeom>
          <a:noFill/>
          <a:ln>
            <a:noFill/>
          </a:ln>
        </p:spPr>
        <p:style>
          <a:lnRef idx="0"/>
          <a:fillRef idx="0"/>
          <a:effectRef idx="0"/>
          <a:fontRef idx="minor"/>
        </p:style>
        <p:txBody>
          <a:bodyPr lIns="90000" rIns="90000" tIns="45000" bIns="45000"/>
          <a:p>
            <a:pPr>
              <a:lnSpc>
                <a:spcPct val="100000"/>
              </a:lnSpc>
            </a:pPr>
            <a:r>
              <a:rPr b="1" lang="en-US" sz="6600" spc="-1" strike="noStrike">
                <a:solidFill>
                  <a:srgbClr val="404040"/>
                </a:solidFill>
                <a:uFill>
                  <a:solidFill>
                    <a:srgbClr val="ffffff"/>
                  </a:solidFill>
                </a:uFill>
                <a:latin typeface="微软雅黑"/>
                <a:ea typeface="微软雅黑"/>
              </a:rPr>
              <a:t>生活汉语</a:t>
            </a:r>
            <a:endParaRPr b="0" lang="en-US" sz="1800" spc="-1" strike="noStrike">
              <a:solidFill>
                <a:srgbClr val="000000"/>
              </a:solidFill>
              <a:uFill>
                <a:solidFill>
                  <a:srgbClr val="ffffff"/>
                </a:solidFill>
              </a:uFill>
              <a:latin typeface="Arial"/>
            </a:endParaRPr>
          </a:p>
        </p:txBody>
      </p:sp>
      <p:sp>
        <p:nvSpPr>
          <p:cNvPr id="228" name="Line 19"/>
          <p:cNvSpPr/>
          <p:nvPr/>
        </p:nvSpPr>
        <p:spPr>
          <a:xfrm flipV="1">
            <a:off x="6619680" y="4306320"/>
            <a:ext cx="3484440" cy="828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p:style>
      </p:sp>
      <p:sp>
        <p:nvSpPr>
          <p:cNvPr id="229" name="CustomShape 20"/>
          <p:cNvSpPr/>
          <p:nvPr/>
        </p:nvSpPr>
        <p:spPr>
          <a:xfrm>
            <a:off x="6801120" y="4331520"/>
            <a:ext cx="4318560" cy="76068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808080"/>
                </a:solidFill>
                <a:uFill>
                  <a:solidFill>
                    <a:srgbClr val="ffffff"/>
                  </a:solidFill>
                </a:uFill>
                <a:latin typeface="Calibri"/>
              </a:rPr>
              <a:t>Daily Chinese</a:t>
            </a:r>
            <a:endParaRPr b="0" lang="en-US" sz="1800" spc="-1" strike="noStrike">
              <a:solidFill>
                <a:srgbClr val="000000"/>
              </a:solidFill>
              <a:uFill>
                <a:solidFill>
                  <a:srgbClr val="ffffff"/>
                </a:solidFill>
              </a:uFill>
              <a:latin typeface="Arial"/>
            </a:endParaRPr>
          </a:p>
        </p:txBody>
      </p:sp>
    </p:spTree>
  </p:cSld>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229"/>
                                        </p:tgtEl>
                                        <p:attrNameLst>
                                          <p:attrName>style.visibility</p:attrName>
                                        </p:attrNameLst>
                                      </p:cBhvr>
                                      <p:to>
                                        <p:strVal val="visible"/>
                                      </p:to>
                                    </p:set>
                                    <p:animEffect filter="fade" transition="in">
                                      <p:cBhvr additive="repl">
                                        <p:cTn id="14" dur="500"/>
                                        <p:tgtEl>
                                          <p:spTgt spid="229"/>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227"/>
                                        </p:tgtEl>
                                        <p:attrNameLst>
                                          <p:attrName>style.visibility</p:attrName>
                                        </p:attrNameLst>
                                      </p:cBhvr>
                                      <p:to>
                                        <p:strVal val="visible"/>
                                      </p:to>
                                    </p:set>
                                    <p:animEffect filter="fade" transition="in">
                                      <p:cBhvr additive="repl">
                                        <p:cTn id="19" dur="1000"/>
                                        <p:tgtEl>
                                          <p:spTgt spid="2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05"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06"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07"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08"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09"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10"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11"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12"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13"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4"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15"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6"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7" name="TextShape 14"/>
          <p:cNvSpPr txBox="1"/>
          <p:nvPr/>
        </p:nvSpPr>
        <p:spPr>
          <a:xfrm>
            <a:off x="1876320" y="564480"/>
            <a:ext cx="10515240" cy="1325160"/>
          </a:xfrm>
          <a:prstGeom prst="rect">
            <a:avLst/>
          </a:prstGeom>
          <a:noFill/>
          <a:ln>
            <a:noFill/>
          </a:ln>
        </p:spPr>
        <p:txBody>
          <a:bodyPr anchor="ctr"/>
          <a:p>
            <a:pPr>
              <a:lnSpc>
                <a:spcPct val="90000"/>
              </a:lnSpc>
            </a:pPr>
            <a:r>
              <a:rPr b="1" lang="zh-CN" sz="4000" spc="-1" strike="noStrike">
                <a:solidFill>
                  <a:srgbClr val="000000"/>
                </a:solidFill>
                <a:uFill>
                  <a:solidFill>
                    <a:srgbClr val="ffffff"/>
                  </a:solidFill>
                </a:uFill>
                <a:latin typeface="Calibri Light"/>
              </a:rPr>
              <a:t>声母</a:t>
            </a:r>
            <a:r>
              <a:rPr b="1" lang="zh-CN" sz="4000" spc="-1" strike="noStrike">
                <a:solidFill>
                  <a:srgbClr val="000000"/>
                </a:solidFill>
                <a:uFill>
                  <a:solidFill>
                    <a:srgbClr val="ffffff"/>
                  </a:solidFill>
                </a:uFill>
                <a:latin typeface="Calibri Light"/>
              </a:rPr>
              <a:t>+</a:t>
            </a:r>
            <a:r>
              <a:rPr b="1" lang="zh-CN" sz="4000" spc="-1" strike="noStrike">
                <a:solidFill>
                  <a:srgbClr val="000000"/>
                </a:solidFill>
                <a:uFill>
                  <a:solidFill>
                    <a:srgbClr val="ffffff"/>
                  </a:solidFill>
                </a:uFill>
                <a:latin typeface="Calibri Light"/>
              </a:rPr>
              <a:t>韵母 </a:t>
            </a:r>
            <a:r>
              <a:rPr b="1" lang="zh-CN" sz="4000" spc="-1" strike="noStrike">
                <a:solidFill>
                  <a:srgbClr val="000000"/>
                </a:solidFill>
                <a:uFill>
                  <a:solidFill>
                    <a:srgbClr val="ffffff"/>
                  </a:solidFill>
                </a:uFill>
                <a:latin typeface="Calibri Light"/>
              </a:rPr>
              <a:t>The Combination of Initials and Finals</a:t>
            </a:r>
            <a:endParaRPr b="0" lang="zh-CN" sz="1800" spc="-1" strike="noStrike">
              <a:solidFill>
                <a:srgbClr val="000000"/>
              </a:solidFill>
              <a:uFill>
                <a:solidFill>
                  <a:srgbClr val="ffffff"/>
                </a:solidFill>
              </a:uFill>
              <a:latin typeface="Calibri"/>
            </a:endParaRPr>
          </a:p>
        </p:txBody>
      </p:sp>
      <p:pic>
        <p:nvPicPr>
          <p:cNvPr id="518" name="图片 17" descr=""/>
          <p:cNvPicPr/>
          <p:nvPr/>
        </p:nvPicPr>
        <p:blipFill>
          <a:blip r:embed="rId1"/>
          <a:stretch/>
        </p:blipFill>
        <p:spPr>
          <a:xfrm>
            <a:off x="2158560" y="1890000"/>
            <a:ext cx="8230320" cy="451548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20"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21"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32"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6.</a:t>
            </a:r>
            <a:r>
              <a:rPr b="1" lang="zh-CN" sz="4400" spc="-1" strike="noStrike">
                <a:solidFill>
                  <a:srgbClr val="000000"/>
                </a:solidFill>
                <a:uFill>
                  <a:solidFill>
                    <a:srgbClr val="ffffff"/>
                  </a:solidFill>
                </a:uFill>
                <a:latin typeface="Calibri Light"/>
              </a:rPr>
              <a:t>轻声 </a:t>
            </a:r>
            <a:r>
              <a:rPr b="1" lang="zh-CN" sz="4400" spc="-1" strike="noStrike">
                <a:solidFill>
                  <a:srgbClr val="000000"/>
                </a:solidFill>
                <a:uFill>
                  <a:solidFill>
                    <a:srgbClr val="ffffff"/>
                  </a:solidFill>
                </a:uFill>
                <a:latin typeface="Calibri Light"/>
              </a:rPr>
              <a:t>Natural tones</a:t>
            </a:r>
            <a:endParaRPr b="0" lang="zh-CN" sz="1800" spc="-1" strike="noStrike">
              <a:solidFill>
                <a:srgbClr val="000000"/>
              </a:solidFill>
              <a:uFill>
                <a:solidFill>
                  <a:srgbClr val="ffffff"/>
                </a:solidFill>
              </a:uFill>
              <a:latin typeface="Calibri"/>
            </a:endParaRPr>
          </a:p>
        </p:txBody>
      </p:sp>
      <p:sp>
        <p:nvSpPr>
          <p:cNvPr id="533" name="TextShape 15"/>
          <p:cNvSpPr txBox="1"/>
          <p:nvPr/>
        </p:nvSpPr>
        <p:spPr>
          <a:xfrm>
            <a:off x="1759680" y="2254680"/>
            <a:ext cx="8859240" cy="2384640"/>
          </a:xfrm>
          <a:prstGeom prst="rect">
            <a:avLst/>
          </a:prstGeom>
          <a:noFill/>
          <a:ln>
            <a:noFill/>
          </a:ln>
        </p:spPr>
        <p:txBody>
          <a:bodyPr/>
          <a:p>
            <a:pPr>
              <a:lnSpc>
                <a:spcPct val="100000"/>
              </a:lnSpc>
              <a:spcBef>
                <a:spcPts val="1001"/>
              </a:spcBef>
            </a:pPr>
            <a:r>
              <a:rPr b="0" lang="zh-CN" sz="4400" spc="-1" strike="noStrike">
                <a:solidFill>
                  <a:srgbClr val="000000"/>
                </a:solidFill>
                <a:uFill>
                  <a:solidFill>
                    <a:srgbClr val="ffffff"/>
                  </a:solidFill>
                </a:uFill>
                <a:latin typeface="Calibri"/>
              </a:rPr>
              <a:t>   </a:t>
            </a:r>
            <a:r>
              <a:rPr b="0" lang="zh-CN" sz="4400" spc="-1" strike="noStrike">
                <a:solidFill>
                  <a:srgbClr val="000000"/>
                </a:solidFill>
                <a:uFill>
                  <a:solidFill>
                    <a:srgbClr val="ffffff"/>
                  </a:solidFill>
                </a:uFill>
                <a:latin typeface="Calibri"/>
              </a:rPr>
              <a:t>māma       bàba         yéye    nǎinai    </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4400" spc="-1" strike="noStrike">
                <a:solidFill>
                  <a:srgbClr val="000000"/>
                </a:solidFill>
                <a:uFill>
                  <a:solidFill>
                    <a:srgbClr val="ffffff"/>
                  </a:solidFill>
                </a:uFill>
                <a:latin typeface="Calibri"/>
              </a:rPr>
              <a:t>   </a:t>
            </a:r>
            <a:r>
              <a:rPr b="0" lang="zh-CN" sz="4400" spc="-1" strike="noStrike">
                <a:solidFill>
                  <a:srgbClr val="000000"/>
                </a:solidFill>
                <a:uFill>
                  <a:solidFill>
                    <a:srgbClr val="ffffff"/>
                  </a:solidFill>
                </a:uFill>
                <a:latin typeface="Calibri"/>
              </a:rPr>
              <a:t>shénme    wǒmen    xìexie</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4400" spc="-1" strike="noStrike">
                <a:solidFill>
                  <a:srgbClr val="000000"/>
                </a:solidFill>
                <a:uFill>
                  <a:solidFill>
                    <a:srgbClr val="ffffff"/>
                  </a:solidFill>
                </a:uFill>
                <a:latin typeface="Calibri"/>
              </a:rPr>
              <a:t>   </a:t>
            </a:r>
            <a:r>
              <a:rPr b="0" lang="zh-CN" sz="4400" spc="-1" strike="noStrike">
                <a:solidFill>
                  <a:srgbClr val="000000"/>
                </a:solidFill>
                <a:uFill>
                  <a:solidFill>
                    <a:srgbClr val="ffffff"/>
                  </a:solidFill>
                </a:uFill>
                <a:latin typeface="Calibri"/>
              </a:rPr>
              <a:t>hǎode       yǐzi            yīfu </a:t>
            </a:r>
            <a:endParaRPr b="0" lang="zh-CN" sz="2800" spc="-1" strike="noStrike">
              <a:solidFill>
                <a:srgbClr val="000000"/>
              </a:solidFill>
              <a:uFill>
                <a:solidFill>
                  <a:srgbClr val="ffffff"/>
                </a:solidFill>
              </a:uFill>
              <a:latin typeface="Calibri"/>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35"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36"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37"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38"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39"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46"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47"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7.</a:t>
            </a:r>
            <a:r>
              <a:rPr b="1" lang="zh-CN" sz="4400" spc="-1" strike="noStrike">
                <a:solidFill>
                  <a:srgbClr val="000000"/>
                </a:solidFill>
                <a:uFill>
                  <a:solidFill>
                    <a:srgbClr val="ffffff"/>
                  </a:solidFill>
                </a:uFill>
                <a:latin typeface="Calibri Light"/>
              </a:rPr>
              <a:t>变调 </a:t>
            </a:r>
            <a:r>
              <a:rPr b="1" lang="zh-CN" sz="4400" spc="-1" strike="noStrike">
                <a:solidFill>
                  <a:srgbClr val="000000"/>
                </a:solidFill>
                <a:uFill>
                  <a:solidFill>
                    <a:srgbClr val="ffffff"/>
                  </a:solidFill>
                </a:uFill>
                <a:latin typeface="Calibri Light"/>
              </a:rPr>
              <a:t>Modulation of Tones</a:t>
            </a:r>
            <a:endParaRPr b="0" lang="zh-CN" sz="1800" spc="-1" strike="noStrike">
              <a:solidFill>
                <a:srgbClr val="000000"/>
              </a:solidFill>
              <a:uFill>
                <a:solidFill>
                  <a:srgbClr val="ffffff"/>
                </a:solidFill>
              </a:uFill>
              <a:latin typeface="Calibri"/>
            </a:endParaRPr>
          </a:p>
        </p:txBody>
      </p:sp>
      <p:sp>
        <p:nvSpPr>
          <p:cNvPr id="548" name="TextShape 15"/>
          <p:cNvSpPr txBox="1"/>
          <p:nvPr/>
        </p:nvSpPr>
        <p:spPr>
          <a:xfrm>
            <a:off x="1876320" y="2254680"/>
            <a:ext cx="10515240" cy="4350960"/>
          </a:xfrm>
          <a:prstGeom prst="rect">
            <a:avLst/>
          </a:prstGeom>
          <a:noFill/>
          <a:ln>
            <a:noFill/>
          </a:ln>
        </p:spPr>
        <p:txBody>
          <a:bodyPr/>
          <a:p>
            <a:pPr>
              <a:lnSpc>
                <a:spcPct val="100000"/>
              </a:lnSpc>
              <a:spcBef>
                <a:spcPts val="1001"/>
              </a:spcBef>
            </a:pPr>
            <a:r>
              <a:rPr b="0" lang="zh-CN" sz="4400" spc="-1" strike="noStrike">
                <a:solidFill>
                  <a:srgbClr val="000000"/>
                </a:solidFill>
                <a:uFill>
                  <a:solidFill>
                    <a:srgbClr val="ffffff"/>
                  </a:solidFill>
                </a:uFill>
                <a:latin typeface="Calibri"/>
              </a:rPr>
              <a:t>1. v</a:t>
            </a:r>
            <a:r>
              <a:rPr b="0" lang="zh-CN" sz="4400" spc="-1" strike="noStrike">
                <a:solidFill>
                  <a:srgbClr val="000000"/>
                </a:solidFill>
                <a:uFill>
                  <a:solidFill>
                    <a:srgbClr val="ffffff"/>
                  </a:solidFill>
                </a:uFill>
                <a:latin typeface="Calibri"/>
              </a:rPr>
              <a:t>＋</a:t>
            </a:r>
            <a:r>
              <a:rPr b="0" lang="zh-CN" sz="4400" spc="-1" strike="noStrike">
                <a:solidFill>
                  <a:srgbClr val="000000"/>
                </a:solidFill>
                <a:uFill>
                  <a:solidFill>
                    <a:srgbClr val="ffffff"/>
                  </a:solidFill>
                </a:uFill>
                <a:latin typeface="Calibri"/>
              </a:rPr>
              <a:t>v  →   ⁄  </a:t>
            </a:r>
            <a:r>
              <a:rPr b="0" lang="zh-CN" sz="4400" spc="-1" strike="noStrike">
                <a:solidFill>
                  <a:srgbClr val="000000"/>
                </a:solidFill>
                <a:uFill>
                  <a:solidFill>
                    <a:srgbClr val="ffffff"/>
                  </a:solidFill>
                </a:uFill>
                <a:latin typeface="Calibri"/>
              </a:rPr>
              <a:t>＋</a:t>
            </a:r>
            <a:r>
              <a:rPr b="0" lang="zh-CN" sz="4400" spc="-1" strike="noStrike">
                <a:solidFill>
                  <a:srgbClr val="000000"/>
                </a:solidFill>
                <a:uFill>
                  <a:solidFill>
                    <a:srgbClr val="ffffff"/>
                  </a:solidFill>
                </a:uFill>
                <a:latin typeface="Calibri"/>
              </a:rPr>
              <a:t>v</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4400" spc="-1" strike="noStrike">
                <a:solidFill>
                  <a:srgbClr val="000000"/>
                </a:solidFill>
                <a:uFill>
                  <a:solidFill>
                    <a:srgbClr val="ffffff"/>
                  </a:solidFill>
                </a:uFill>
                <a:latin typeface="Calibri"/>
              </a:rPr>
              <a:t>Nǐhǎo → níhǎo           lǎohǔ → láohǔ</a:t>
            </a:r>
            <a:endParaRPr b="0" lang="zh-CN" sz="2800" spc="-1" strike="noStrike">
              <a:solidFill>
                <a:srgbClr val="000000"/>
              </a:solidFill>
              <a:uFill>
                <a:solidFill>
                  <a:srgbClr val="ffffff"/>
                </a:solidFill>
              </a:uFill>
              <a:latin typeface="Calibri"/>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50"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51"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52"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53"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54"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55"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56"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57"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58"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59"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60"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61"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62"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变调 </a:t>
            </a:r>
            <a:r>
              <a:rPr b="1" lang="zh-CN" sz="4400" spc="-1" strike="noStrike">
                <a:solidFill>
                  <a:srgbClr val="000000"/>
                </a:solidFill>
                <a:uFill>
                  <a:solidFill>
                    <a:srgbClr val="ffffff"/>
                  </a:solidFill>
                </a:uFill>
                <a:latin typeface="Calibri Light"/>
              </a:rPr>
              <a:t>Modulation of Tones</a:t>
            </a:r>
            <a:endParaRPr b="0" lang="zh-CN" sz="1800" spc="-1" strike="noStrike">
              <a:solidFill>
                <a:srgbClr val="000000"/>
              </a:solidFill>
              <a:uFill>
                <a:solidFill>
                  <a:srgbClr val="ffffff"/>
                </a:solidFill>
              </a:uFill>
              <a:latin typeface="Calibri"/>
            </a:endParaRPr>
          </a:p>
        </p:txBody>
      </p:sp>
      <p:sp>
        <p:nvSpPr>
          <p:cNvPr id="563" name="TextShape 15"/>
          <p:cNvSpPr txBox="1"/>
          <p:nvPr/>
        </p:nvSpPr>
        <p:spPr>
          <a:xfrm>
            <a:off x="616680" y="2196000"/>
            <a:ext cx="12877560" cy="4350960"/>
          </a:xfrm>
          <a:prstGeom prst="rect">
            <a:avLst/>
          </a:prstGeom>
          <a:noFill/>
          <a:ln>
            <a:noFill/>
          </a:ln>
        </p:spPr>
        <p:txBody>
          <a:bodyPr/>
          <a:p>
            <a:pPr>
              <a:lnSpc>
                <a:spcPct val="100000"/>
              </a:lnSpc>
              <a:spcBef>
                <a:spcPts val="1001"/>
              </a:spcBef>
            </a:pPr>
            <a:r>
              <a:rPr b="0" lang="zh-CN" sz="3600" spc="-1" strike="noStrike">
                <a:solidFill>
                  <a:srgbClr val="000000"/>
                </a:solidFill>
                <a:uFill>
                  <a:solidFill>
                    <a:srgbClr val="ffffff"/>
                  </a:solidFill>
                </a:uFill>
                <a:latin typeface="Calibri"/>
              </a:rPr>
              <a:t>2. </a:t>
            </a:r>
            <a:r>
              <a:rPr b="0" lang="zh-CN" sz="3600" spc="-1" strike="noStrike">
                <a:solidFill>
                  <a:srgbClr val="000000"/>
                </a:solidFill>
                <a:uFill>
                  <a:solidFill>
                    <a:srgbClr val="ffffff"/>
                  </a:solidFill>
                </a:uFill>
                <a:latin typeface="Calibri"/>
              </a:rPr>
              <a:t>儿化（</a:t>
            </a:r>
            <a:r>
              <a:rPr b="0" lang="zh-CN" sz="3600" spc="-1" strike="noStrike">
                <a:solidFill>
                  <a:srgbClr val="000000"/>
                </a:solidFill>
                <a:uFill>
                  <a:solidFill>
                    <a:srgbClr val="ffffff"/>
                  </a:solidFill>
                </a:uFill>
                <a:latin typeface="Calibri"/>
              </a:rPr>
              <a:t>Retroflex-syllable</a:t>
            </a:r>
            <a:r>
              <a:rPr b="0" lang="zh-CN" sz="3600" spc="-1" strike="noStrike">
                <a:solidFill>
                  <a:srgbClr val="000000"/>
                </a:solidFill>
                <a:uFill>
                  <a:solidFill>
                    <a:srgbClr val="ffffff"/>
                  </a:solidFill>
                </a:uFill>
                <a:latin typeface="Calibri"/>
              </a:rPr>
              <a:t>）</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3600" spc="-1" strike="noStrike">
                <a:solidFill>
                  <a:srgbClr val="000000"/>
                </a:solidFill>
                <a:uFill>
                  <a:solidFill>
                    <a:srgbClr val="ffffff"/>
                  </a:solidFill>
                </a:uFill>
                <a:latin typeface="Calibri"/>
              </a:rPr>
              <a:t>nǎ er  → nǎr         zhè er → zhèr         xiǎo hái er→ xiǎoháir</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3600" spc="-1" strike="noStrike">
                <a:solidFill>
                  <a:srgbClr val="000000"/>
                </a:solidFill>
                <a:uFill>
                  <a:solidFill>
                    <a:srgbClr val="ffffff"/>
                  </a:solidFill>
                </a:uFill>
                <a:latin typeface="Calibri"/>
              </a:rPr>
              <a:t> </a:t>
            </a:r>
            <a:r>
              <a:rPr b="0" lang="zh-CN" sz="3600" spc="-1" strike="noStrike">
                <a:solidFill>
                  <a:srgbClr val="000000"/>
                </a:solidFill>
                <a:uFill>
                  <a:solidFill>
                    <a:srgbClr val="ffffff"/>
                  </a:solidFill>
                </a:uFill>
                <a:latin typeface="Calibri"/>
              </a:rPr>
              <a:t>哪儿                       这儿                        小   孩 儿                    </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3600" spc="-1" strike="noStrike">
                <a:solidFill>
                  <a:srgbClr val="000000"/>
                </a:solidFill>
                <a:uFill>
                  <a:solidFill>
                    <a:srgbClr val="ffffff"/>
                  </a:solidFill>
                </a:uFill>
                <a:latin typeface="Calibri"/>
              </a:rPr>
              <a:t>     </a:t>
            </a:r>
            <a:r>
              <a:rPr b="0" lang="zh-CN" sz="3600" spc="-1" strike="noStrike">
                <a:solidFill>
                  <a:srgbClr val="000000"/>
                </a:solidFill>
                <a:uFill>
                  <a:solidFill>
                    <a:srgbClr val="ffffff"/>
                  </a:solidFill>
                </a:uFill>
                <a:latin typeface="Calibri"/>
              </a:rPr>
              <a:t>Where                     here                                child</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p:txBody>
      </p:sp>
    </p:spTree>
  </p:cSld>
  <p:timing>
    <p:tnLst>
      <p:par>
        <p:cTn id="232" dur="indefinite" restart="never" nodeType="tmRoot">
          <p:childTnLst>
            <p:seq>
              <p:cTn id="233" dur="indefinite" nodeType="mainSeq">
                <p:childTnLst>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563">
                                            <p:txEl>
                                              <p:pRg st="27" end="92"/>
                                            </p:txEl>
                                          </p:spTgt>
                                        </p:tgtEl>
                                        <p:attrNameLst>
                                          <p:attrName>style.visibility</p:attrName>
                                        </p:attrNameLst>
                                      </p:cBhvr>
                                      <p:to>
                                        <p:strVal val="visible"/>
                                      </p:to>
                                    </p:set>
                                    <p:animEffect filter="fade" transition="in">
                                      <p:cBhvr additive="repl">
                                        <p:cTn id="238" dur="500"/>
                                        <p:tgtEl>
                                          <p:spTgt spid="563">
                                            <p:txEl>
                                              <p:pRg st="27" end="92"/>
                                            </p:txEl>
                                          </p:spTgt>
                                        </p:tgtEl>
                                      </p:cBhvr>
                                    </p:animEffec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0">
                                  <p:stCondLst>
                                    <p:cond delay="0"/>
                                  </p:stCondLst>
                                  <p:childTnLst>
                                    <p:set>
                                      <p:cBhvr>
                                        <p:cTn id="242" dur="1" fill="hold">
                                          <p:stCondLst>
                                            <p:cond delay="0"/>
                                          </p:stCondLst>
                                        </p:cTn>
                                        <p:tgtEl>
                                          <p:spTgt spid="563">
                                            <p:txEl>
                                              <p:pRg st="92" end="172"/>
                                            </p:txEl>
                                          </p:spTgt>
                                        </p:tgtEl>
                                        <p:attrNameLst>
                                          <p:attrName>style.visibility</p:attrName>
                                        </p:attrNameLst>
                                      </p:cBhvr>
                                      <p:to>
                                        <p:strVal val="visible"/>
                                      </p:to>
                                    </p:set>
                                    <p:animEffect filter="fade" transition="in">
                                      <p:cBhvr additive="repl">
                                        <p:cTn id="243" dur="500"/>
                                        <p:tgtEl>
                                          <p:spTgt spid="563">
                                            <p:txEl>
                                              <p:pRg st="92" end="172"/>
                                            </p:txEl>
                                          </p:spTgt>
                                        </p:tgtEl>
                                      </p:cBhvr>
                                    </p:animEffect>
                                  </p:childTnLst>
                                </p:cTn>
                              </p:par>
                            </p:childTnLst>
                          </p:cTn>
                        </p:par>
                      </p:childTnLst>
                    </p:cTn>
                  </p:par>
                  <p:par>
                    <p:cTn id="244" fill="hold">
                      <p:stCondLst>
                        <p:cond delay="indefinite"/>
                      </p:stCondLst>
                      <p:childTnLst>
                        <p:par>
                          <p:cTn id="245" fill="hold">
                            <p:stCondLst>
                              <p:cond delay="0"/>
                            </p:stCondLst>
                            <p:childTnLst>
                              <p:par>
                                <p:cTn id="246" nodeType="clickEffect" fill="hold" presetClass="entr" presetID="10">
                                  <p:stCondLst>
                                    <p:cond delay="0"/>
                                  </p:stCondLst>
                                  <p:childTnLst>
                                    <p:set>
                                      <p:cBhvr>
                                        <p:cTn id="247" dur="1" fill="hold">
                                          <p:stCondLst>
                                            <p:cond delay="0"/>
                                          </p:stCondLst>
                                        </p:cTn>
                                        <p:tgtEl>
                                          <p:spTgt spid="563">
                                            <p:txEl>
                                              <p:pRg st="172" end="245"/>
                                            </p:txEl>
                                          </p:spTgt>
                                        </p:tgtEl>
                                        <p:attrNameLst>
                                          <p:attrName>style.visibility</p:attrName>
                                        </p:attrNameLst>
                                      </p:cBhvr>
                                      <p:to>
                                        <p:strVal val="visible"/>
                                      </p:to>
                                    </p:set>
                                    <p:animEffect filter="fade" transition="in">
                                      <p:cBhvr additive="repl">
                                        <p:cTn id="248" dur="500"/>
                                        <p:tgtEl>
                                          <p:spTgt spid="563">
                                            <p:txEl>
                                              <p:pRg st="172" end="24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65"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66"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67"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68"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69"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70"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71"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72"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73"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74"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75"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76"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77" name="TextShape 14"/>
          <p:cNvSpPr txBox="1"/>
          <p:nvPr/>
        </p:nvSpPr>
        <p:spPr>
          <a:xfrm>
            <a:off x="1647720" y="554400"/>
            <a:ext cx="10544040" cy="1325160"/>
          </a:xfrm>
          <a:prstGeom prst="rect">
            <a:avLst/>
          </a:prstGeom>
          <a:noFill/>
          <a:ln>
            <a:noFill/>
          </a:ln>
        </p:spPr>
        <p:txBody>
          <a:bodyPr anchor="ctr"/>
          <a:p>
            <a:pPr>
              <a:lnSpc>
                <a:spcPct val="90000"/>
              </a:lnSpc>
            </a:pPr>
            <a:r>
              <a:rPr b="1" lang="zh-CN" sz="4000" spc="-1" strike="noStrike">
                <a:solidFill>
                  <a:srgbClr val="000000"/>
                </a:solidFill>
                <a:uFill>
                  <a:solidFill>
                    <a:srgbClr val="ffffff"/>
                  </a:solidFill>
                </a:uFill>
                <a:latin typeface="Calibri Light"/>
              </a:rPr>
              <a:t>
</a:t>
            </a:r>
            <a:r>
              <a:rPr b="1" lang="zh-CN" sz="4000" spc="-1" strike="noStrike">
                <a:solidFill>
                  <a:srgbClr val="000000"/>
                </a:solidFill>
                <a:uFill>
                  <a:solidFill>
                    <a:srgbClr val="ffffff"/>
                  </a:solidFill>
                </a:uFill>
                <a:latin typeface="Calibri Light"/>
              </a:rPr>
              <a:t>Phonetic drills</a:t>
            </a:r>
            <a:r>
              <a:rPr b="1" lang="zh-CN" sz="4000" spc="-1" strike="noStrike">
                <a:solidFill>
                  <a:srgbClr val="000000"/>
                </a:solidFill>
                <a:uFill>
                  <a:solidFill>
                    <a:srgbClr val="ffffff"/>
                  </a:solidFill>
                </a:uFill>
                <a:latin typeface="Calibri Light"/>
              </a:rPr>
              <a:t>
</a:t>
            </a:r>
            <a:endParaRPr b="0" lang="zh-CN" sz="1800" spc="-1" strike="noStrike">
              <a:solidFill>
                <a:srgbClr val="000000"/>
              </a:solidFill>
              <a:uFill>
                <a:solidFill>
                  <a:srgbClr val="ffffff"/>
                </a:solidFill>
              </a:uFill>
              <a:latin typeface="Calibri"/>
            </a:endParaRPr>
          </a:p>
        </p:txBody>
      </p:sp>
      <p:sp>
        <p:nvSpPr>
          <p:cNvPr id="578" name="CustomShape 15"/>
          <p:cNvSpPr/>
          <p:nvPr/>
        </p:nvSpPr>
        <p:spPr>
          <a:xfrm>
            <a:off x="1533960" y="1665360"/>
            <a:ext cx="947088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a06a0e"/>
                </a:solidFill>
                <a:uFill>
                  <a:solidFill>
                    <a:srgbClr val="ffffff"/>
                  </a:solidFill>
                </a:uFill>
                <a:latin typeface="Calibri"/>
              </a:rPr>
              <a:t>辨声母</a:t>
            </a:r>
            <a:r>
              <a:rPr b="0" lang="en-US" sz="3600" spc="-1" strike="noStrike">
                <a:solidFill>
                  <a:srgbClr val="a06a0e"/>
                </a:solidFill>
                <a:uFill>
                  <a:solidFill>
                    <a:srgbClr val="ffffff"/>
                  </a:solidFill>
                </a:uFill>
                <a:latin typeface="Calibri"/>
              </a:rPr>
              <a:t>Initial discrimination</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(1)bā –pā    (2)dè-tè      (3)nǐ-lǐ</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(4)mó-fó     (5)bù-pù     (6)má-fá</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(7)nǔ- lǔ     (8)dú-tú       (9)bǐ-pǐ</a:t>
            </a:r>
            <a:endParaRPr b="0" lang="en-US" sz="1800" spc="-1" strike="noStrike">
              <a:solidFill>
                <a:srgbClr val="000000"/>
              </a:solidFill>
              <a:uFill>
                <a:solidFill>
                  <a:srgbClr val="ffffff"/>
                </a:solidFill>
              </a:uFill>
              <a:latin typeface="Arial"/>
            </a:endParaRPr>
          </a:p>
        </p:txBody>
      </p:sp>
      <p:sp>
        <p:nvSpPr>
          <p:cNvPr id="579" name="CustomShape 16"/>
          <p:cNvSpPr/>
          <p:nvPr/>
        </p:nvSpPr>
        <p:spPr>
          <a:xfrm>
            <a:off x="1612440" y="4066200"/>
            <a:ext cx="1030752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a06a0e"/>
                </a:solidFill>
                <a:uFill>
                  <a:solidFill>
                    <a:srgbClr val="ffffff"/>
                  </a:solidFill>
                </a:uFill>
                <a:latin typeface="Calibri"/>
              </a:rPr>
              <a:t>辨韵母 </a:t>
            </a:r>
            <a:r>
              <a:rPr b="0" lang="en-US" sz="3600" spc="-1" strike="noStrike">
                <a:solidFill>
                  <a:srgbClr val="a06a0e"/>
                </a:solidFill>
                <a:uFill>
                  <a:solidFill>
                    <a:srgbClr val="ffffff"/>
                  </a:solidFill>
                </a:uFill>
                <a:latin typeface="Calibri"/>
              </a:rPr>
              <a:t>Final discrimination</a:t>
            </a:r>
            <a:endParaRPr b="0" lang="en-US"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rabicParenR"/>
            </a:pPr>
            <a:r>
              <a:rPr b="0" lang="en-US" sz="3600" spc="-1" strike="noStrike">
                <a:solidFill>
                  <a:srgbClr val="000000"/>
                </a:solidFill>
                <a:uFill>
                  <a:solidFill>
                    <a:srgbClr val="ffffff"/>
                  </a:solidFill>
                </a:uFill>
                <a:latin typeface="Calibri"/>
              </a:rPr>
              <a:t>mā-mē   (2)bǎ-bǒ      (3)fó-fá</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(4)pì-pù      (5)tà-tè        (6)lǐ-lǚ</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(7)dà-dì      (8)mǒ-mǔ    (9)nǚ-nǔ</a:t>
            </a:r>
            <a:endParaRPr b="0" lang="en-US" sz="1800" spc="-1" strike="noStrike">
              <a:solidFill>
                <a:srgbClr val="000000"/>
              </a:solidFill>
              <a:uFill>
                <a:solidFill>
                  <a:srgbClr val="ffffff"/>
                </a:solidFill>
              </a:uFill>
              <a:latin typeface="Arial"/>
            </a:endParaRPr>
          </a:p>
        </p:txBody>
      </p:sp>
    </p:spTree>
  </p:cSld>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entr" presetID="42">
                                  <p:stCondLst>
                                    <p:cond delay="0"/>
                                  </p:stCondLst>
                                  <p:childTnLst>
                                    <p:set>
                                      <p:cBhvr>
                                        <p:cTn id="254" dur="1" fill="hold">
                                          <p:stCondLst>
                                            <p:cond delay="0"/>
                                          </p:stCondLst>
                                        </p:cTn>
                                        <p:tgtEl>
                                          <p:spTgt spid="578"/>
                                        </p:tgtEl>
                                        <p:attrNameLst>
                                          <p:attrName>style.visibility</p:attrName>
                                        </p:attrNameLst>
                                      </p:cBhvr>
                                      <p:to>
                                        <p:strVal val="visible"/>
                                      </p:to>
                                    </p:set>
                                    <p:animEffect filter="fade" transition="in">
                                      <p:cBhvr additive="repl">
                                        <p:cTn id="255" dur="1000"/>
                                        <p:tgtEl>
                                          <p:spTgt spid="578"/>
                                        </p:tgtEl>
                                      </p:cBhvr>
                                    </p:animEffect>
                                    <p:anim calcmode="lin" valueType="num">
                                      <p:cBhvr additive="repl">
                                        <p:cTn id="256" dur="1000" fill="hold"/>
                                        <p:tgtEl>
                                          <p:spTgt spid="578"/>
                                        </p:tgtEl>
                                        <p:attrNameLst>
                                          <p:attrName>ppt_x</p:attrName>
                                        </p:attrNameLst>
                                      </p:cBhvr>
                                      <p:tavLst>
                                        <p:tav tm="0">
                                          <p:val>
                                            <p:strVal val="#ppt_x"/>
                                          </p:val>
                                        </p:tav>
                                        <p:tav tm="100000">
                                          <p:val>
                                            <p:strVal val="#ppt_x"/>
                                          </p:val>
                                        </p:tav>
                                      </p:tavLst>
                                    </p:anim>
                                    <p:anim calcmode="lin" valueType="num">
                                      <p:cBhvr additive="repl">
                                        <p:cTn id="257" dur="1000" fill="hold"/>
                                        <p:tgtEl>
                                          <p:spTgt spid="578"/>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nodeType="clickEffect" fill="hold" presetClass="entr" presetID="10">
                                  <p:stCondLst>
                                    <p:cond delay="0"/>
                                  </p:stCondLst>
                                  <p:childTnLst>
                                    <p:set>
                                      <p:cBhvr>
                                        <p:cTn id="261" dur="1" fill="hold">
                                          <p:stCondLst>
                                            <p:cond delay="0"/>
                                          </p:stCondLst>
                                        </p:cTn>
                                        <p:tgtEl>
                                          <p:spTgt spid="579"/>
                                        </p:tgtEl>
                                        <p:attrNameLst>
                                          <p:attrName>style.visibility</p:attrName>
                                        </p:attrNameLst>
                                      </p:cBhvr>
                                      <p:to>
                                        <p:strVal val="visible"/>
                                      </p:to>
                                    </p:set>
                                    <p:animEffect filter="fade" transition="in">
                                      <p:cBhvr additive="repl">
                                        <p:cTn id="262" dur="500"/>
                                        <p:tgtEl>
                                          <p:spTgt spid="5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81"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82"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83"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84"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85"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86"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87"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88"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89"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0"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91"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2"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3" name="TextShape 14"/>
          <p:cNvSpPr txBox="1"/>
          <p:nvPr/>
        </p:nvSpPr>
        <p:spPr>
          <a:xfrm>
            <a:off x="1647720" y="554400"/>
            <a:ext cx="10544040" cy="1325160"/>
          </a:xfrm>
          <a:prstGeom prst="rect">
            <a:avLst/>
          </a:prstGeom>
          <a:noFill/>
          <a:ln>
            <a:noFill/>
          </a:ln>
        </p:spPr>
        <p:txBody>
          <a:bodyPr anchor="ctr"/>
          <a:p>
            <a:pPr>
              <a:lnSpc>
                <a:spcPct val="90000"/>
              </a:lnSpc>
            </a:pPr>
            <a:r>
              <a:rPr b="1" lang="zh-CN" sz="4000" spc="-1" strike="noStrike">
                <a:solidFill>
                  <a:srgbClr val="000000"/>
                </a:solidFill>
                <a:uFill>
                  <a:solidFill>
                    <a:srgbClr val="ffffff"/>
                  </a:solidFill>
                </a:uFill>
                <a:latin typeface="Calibri Light"/>
              </a:rPr>
              <a:t>
</a:t>
            </a:r>
            <a:r>
              <a:rPr b="1" lang="zh-CN" sz="4000" spc="-1" strike="noStrike">
                <a:solidFill>
                  <a:srgbClr val="000000"/>
                </a:solidFill>
                <a:uFill>
                  <a:solidFill>
                    <a:srgbClr val="ffffff"/>
                  </a:solidFill>
                </a:uFill>
                <a:latin typeface="Calibri Light"/>
              </a:rPr>
              <a:t>Phonetic drills</a:t>
            </a:r>
            <a:r>
              <a:rPr b="1" lang="zh-CN" sz="4000" spc="-1" strike="noStrike">
                <a:solidFill>
                  <a:srgbClr val="000000"/>
                </a:solidFill>
                <a:uFill>
                  <a:solidFill>
                    <a:srgbClr val="ffffff"/>
                  </a:solidFill>
                </a:uFill>
                <a:latin typeface="Calibri Light"/>
              </a:rPr>
              <a:t>
</a:t>
            </a:r>
            <a:endParaRPr b="0" lang="zh-CN" sz="1800" spc="-1" strike="noStrike">
              <a:solidFill>
                <a:srgbClr val="000000"/>
              </a:solidFill>
              <a:uFill>
                <a:solidFill>
                  <a:srgbClr val="ffffff"/>
                </a:solidFill>
              </a:uFill>
              <a:latin typeface="Calibri"/>
            </a:endParaRPr>
          </a:p>
        </p:txBody>
      </p:sp>
      <p:sp>
        <p:nvSpPr>
          <p:cNvPr id="594" name="CustomShape 15"/>
          <p:cNvSpPr/>
          <p:nvPr/>
        </p:nvSpPr>
        <p:spPr>
          <a:xfrm>
            <a:off x="1500120" y="2185200"/>
            <a:ext cx="9470880" cy="2284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a06a0e"/>
                </a:solidFill>
                <a:uFill>
                  <a:solidFill>
                    <a:srgbClr val="ffffff"/>
                  </a:solidFill>
                </a:uFill>
                <a:latin typeface="Calibri"/>
              </a:rPr>
              <a:t>辨调</a:t>
            </a:r>
            <a:r>
              <a:rPr b="0" lang="en-US" sz="3600" spc="-1" strike="noStrike">
                <a:solidFill>
                  <a:srgbClr val="a06a0e"/>
                </a:solidFill>
                <a:uFill>
                  <a:solidFill>
                    <a:srgbClr val="ffffff"/>
                  </a:solidFill>
                </a:uFill>
                <a:latin typeface="Calibri"/>
              </a:rPr>
              <a:t>Tone discrimination</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(1)bǐ –bì      (2)mō-mò      (3)pà-pā</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(4)tǔ-tū       (5)nù-nǔ        (6)lū-lù</a:t>
            </a:r>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libri"/>
              </a:rPr>
              <a:t>(7)dé- dè     (8)fū-fú</a:t>
            </a:r>
            <a:endParaRPr b="0" lang="en-US" sz="1800" spc="-1" strike="noStrike">
              <a:solidFill>
                <a:srgbClr val="000000"/>
              </a:solidFill>
              <a:uFill>
                <a:solidFill>
                  <a:srgbClr val="ffffff"/>
                </a:solidFill>
              </a:uFill>
              <a:latin typeface="Arial"/>
            </a:endParaRPr>
          </a:p>
        </p:txBody>
      </p:sp>
    </p:spTree>
  </p:cSld>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entr" presetID="42">
                                  <p:stCondLst>
                                    <p:cond delay="0"/>
                                  </p:stCondLst>
                                  <p:childTnLst>
                                    <p:set>
                                      <p:cBhvr>
                                        <p:cTn id="268" dur="1" fill="hold">
                                          <p:stCondLst>
                                            <p:cond delay="0"/>
                                          </p:stCondLst>
                                        </p:cTn>
                                        <p:tgtEl>
                                          <p:spTgt spid="594"/>
                                        </p:tgtEl>
                                        <p:attrNameLst>
                                          <p:attrName>style.visibility</p:attrName>
                                        </p:attrNameLst>
                                      </p:cBhvr>
                                      <p:to>
                                        <p:strVal val="visible"/>
                                      </p:to>
                                    </p:set>
                                    <p:animEffect filter="fade" transition="in">
                                      <p:cBhvr additive="repl">
                                        <p:cTn id="269" dur="1000"/>
                                        <p:tgtEl>
                                          <p:spTgt spid="594"/>
                                        </p:tgtEl>
                                      </p:cBhvr>
                                    </p:animEffect>
                                    <p:anim calcmode="lin" valueType="num">
                                      <p:cBhvr additive="repl">
                                        <p:cTn id="270" dur="1000" fill="hold"/>
                                        <p:tgtEl>
                                          <p:spTgt spid="594"/>
                                        </p:tgtEl>
                                        <p:attrNameLst>
                                          <p:attrName>ppt_x</p:attrName>
                                        </p:attrNameLst>
                                      </p:cBhvr>
                                      <p:tavLst>
                                        <p:tav tm="0">
                                          <p:val>
                                            <p:strVal val="#ppt_x"/>
                                          </p:val>
                                        </p:tav>
                                        <p:tav tm="100000">
                                          <p:val>
                                            <p:strVal val="#ppt_x"/>
                                          </p:val>
                                        </p:tav>
                                      </p:tavLst>
                                    </p:anim>
                                    <p:anim calcmode="lin" valueType="num">
                                      <p:cBhvr additive="repl">
                                        <p:cTn id="271" dur="1000" fill="hold"/>
                                        <p:tgtEl>
                                          <p:spTgt spid="59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96"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97"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98"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99"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00"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01"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02"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03"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04"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05"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06"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07"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08" name="TextShape 14"/>
          <p:cNvSpPr txBox="1"/>
          <p:nvPr/>
        </p:nvSpPr>
        <p:spPr>
          <a:xfrm>
            <a:off x="544680" y="1328760"/>
            <a:ext cx="10544040" cy="1325160"/>
          </a:xfrm>
          <a:prstGeom prst="rect">
            <a:avLst/>
          </a:prstGeom>
          <a:noFill/>
          <a:ln>
            <a:noFill/>
          </a:ln>
        </p:spPr>
        <p:txBody>
          <a:bodyPr anchor="ctr"/>
          <a:p>
            <a:pPr>
              <a:lnSpc>
                <a:spcPct val="90000"/>
              </a:lnSpc>
            </a:pPr>
            <a:r>
              <a:rPr b="1" lang="zh-CN" sz="4000" spc="-1" strike="noStrike">
                <a:solidFill>
                  <a:srgbClr val="000000"/>
                </a:solidFill>
                <a:uFill>
                  <a:solidFill>
                    <a:srgbClr val="ffffff"/>
                  </a:solidFill>
                </a:uFill>
                <a:latin typeface="Calibri Light"/>
              </a:rPr>
              <a:t>
</a:t>
            </a:r>
            <a:r>
              <a:rPr b="1" lang="zh-CN" sz="4000" spc="-1" strike="noStrike">
                <a:solidFill>
                  <a:srgbClr val="000000"/>
                </a:solidFill>
                <a:uFill>
                  <a:solidFill>
                    <a:srgbClr val="ffffff"/>
                  </a:solidFill>
                </a:uFill>
                <a:latin typeface="Calibri Light"/>
              </a:rPr>
              <a:t>Dictation</a:t>
            </a:r>
            <a:r>
              <a:rPr b="1" lang="zh-CN" sz="4000" spc="-1" strike="noStrike">
                <a:solidFill>
                  <a:srgbClr val="000000"/>
                </a:solidFill>
                <a:uFill>
                  <a:solidFill>
                    <a:srgbClr val="ffffff"/>
                  </a:solidFill>
                </a:uFill>
                <a:latin typeface="Calibri Light"/>
              </a:rPr>
              <a:t>
</a:t>
            </a:r>
            <a:r>
              <a:rPr b="1" lang="zh-CN" sz="3600" spc="-1" strike="noStrike">
                <a:solidFill>
                  <a:srgbClr val="eb9e1b"/>
                </a:solidFill>
                <a:uFill>
                  <a:solidFill>
                    <a:srgbClr val="ffffff"/>
                  </a:solidFill>
                </a:uFill>
                <a:latin typeface="Calibri Light"/>
              </a:rPr>
              <a:t>Listen to the recording, and the fill in the blanks</a:t>
            </a:r>
            <a:r>
              <a:rPr b="1" lang="zh-CN" sz="3100" spc="-1" strike="noStrike">
                <a:solidFill>
                  <a:srgbClr val="eb9e1b"/>
                </a:solidFill>
                <a:uFill>
                  <a:solidFill>
                    <a:srgbClr val="ffffff"/>
                  </a:solidFill>
                </a:uFill>
                <a:latin typeface="Calibri Light"/>
              </a:rPr>
              <a:t>
</a:t>
            </a:r>
            <a:endParaRPr b="0" lang="zh-CN" sz="1800" spc="-1" strike="noStrike">
              <a:solidFill>
                <a:srgbClr val="000000"/>
              </a:solidFill>
              <a:uFill>
                <a:solidFill>
                  <a:srgbClr val="ffffff"/>
                </a:solidFill>
              </a:uFill>
              <a:latin typeface="Calibri"/>
            </a:endParaRPr>
          </a:p>
        </p:txBody>
      </p:sp>
      <p:pic>
        <p:nvPicPr>
          <p:cNvPr id="609" name="图片 1" descr=""/>
          <p:cNvPicPr/>
          <p:nvPr/>
        </p:nvPicPr>
        <p:blipFill>
          <a:blip r:embed="rId1"/>
          <a:stretch/>
        </p:blipFill>
        <p:spPr>
          <a:xfrm>
            <a:off x="8276760" y="199800"/>
            <a:ext cx="3820680" cy="2653200"/>
          </a:xfrm>
          <a:prstGeom prst="rect">
            <a:avLst/>
          </a:prstGeom>
          <a:ln>
            <a:noFill/>
          </a:ln>
        </p:spPr>
      </p:pic>
      <p:sp>
        <p:nvSpPr>
          <p:cNvPr id="610" name="CustomShape 15"/>
          <p:cNvSpPr/>
          <p:nvPr/>
        </p:nvSpPr>
        <p:spPr>
          <a:xfrm>
            <a:off x="616680" y="2954880"/>
            <a:ext cx="9869760" cy="69152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___ā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___ǚ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3</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___ù</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4</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___ó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5</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___ì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6</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___é</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7</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___ǐ  ___ì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8</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___ī ___ò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9</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___ú __ ù</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10</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___ǔ ___ì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11</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___è ___ì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12</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___ǔ ___ì</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13</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n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14</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f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15</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p ___</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16</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l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17</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d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18</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m ___</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19</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p___ b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20</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d ___ g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21</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t ___y ___ </a:t>
            </a:r>
            <a:endParaRPr b="0" lang="en-US" sz="1800" spc="-1" strike="noStrike">
              <a:solidFill>
                <a:srgbClr val="000000"/>
              </a:solidFill>
              <a:uFill>
                <a:solidFill>
                  <a:srgbClr val="ffffff"/>
                </a:solidFill>
              </a:uFill>
              <a:latin typeface="Arial"/>
            </a:endParaRPr>
          </a:p>
          <a:p>
            <a:pPr>
              <a:lnSpc>
                <a:spcPct val="100000"/>
              </a:lnSpc>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22</a:t>
            </a: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n ___ p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23</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d ___y ___   </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24</a:t>
            </a: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b ___ l ___ </a:t>
            </a:r>
            <a:endParaRPr b="0" lang="en-US" sz="1800" spc="-1" strike="noStrike">
              <a:solidFill>
                <a:srgbClr val="000000"/>
              </a:solidFill>
              <a:uFill>
                <a:solidFill>
                  <a:srgbClr val="ffffff"/>
                </a:solidFill>
              </a:uFill>
              <a:latin typeface="Arial"/>
            </a:endParaRPr>
          </a:p>
        </p:txBody>
      </p:sp>
    </p:spTree>
  </p:cSld>
  <p:timing>
    <p:tnLst>
      <p:par>
        <p:cTn id="272" dur="indefinite" restart="never" nodeType="tmRoot">
          <p:childTnLst>
            <p:seq>
              <p:cTn id="273" dur="indefinite" nodeType="mainSeq">
                <p:childTnLst>
                  <p:par>
                    <p:cTn id="274" fill="hold">
                      <p:stCondLst>
                        <p:cond delay="indefinite"/>
                      </p:stCondLst>
                      <p:childTnLst>
                        <p:par>
                          <p:cTn id="275" fill="hold">
                            <p:stCondLst>
                              <p:cond delay="0"/>
                            </p:stCondLst>
                            <p:childTnLst>
                              <p:par>
                                <p:cTn id="276" nodeType="clickEffect" fill="hold" presetClass="entr" presetID="2" presetSubtype="4">
                                  <p:stCondLst>
                                    <p:cond delay="0"/>
                                  </p:stCondLst>
                                  <p:childTnLst>
                                    <p:set>
                                      <p:cBhvr>
                                        <p:cTn id="277" dur="1" fill="hold">
                                          <p:stCondLst>
                                            <p:cond delay="0"/>
                                          </p:stCondLst>
                                        </p:cTn>
                                        <p:tgtEl>
                                          <p:spTgt spid="610"/>
                                        </p:tgtEl>
                                        <p:attrNameLst>
                                          <p:attrName>style.visibility</p:attrName>
                                        </p:attrNameLst>
                                      </p:cBhvr>
                                      <p:to>
                                        <p:strVal val="visible"/>
                                      </p:to>
                                    </p:set>
                                    <p:anim calcmode="lin" valueType="num">
                                      <p:cBhvr additive="repl">
                                        <p:cTn id="278" dur="500" fill="hold"/>
                                        <p:tgtEl>
                                          <p:spTgt spid="610"/>
                                        </p:tgtEl>
                                        <p:attrNameLst>
                                          <p:attrName>ppt_x</p:attrName>
                                        </p:attrNameLst>
                                      </p:cBhvr>
                                      <p:tavLst>
                                        <p:tav tm="0">
                                          <p:val>
                                            <p:strVal val="#ppt_x"/>
                                          </p:val>
                                        </p:tav>
                                        <p:tav tm="100000">
                                          <p:val>
                                            <p:strVal val="#ppt_x"/>
                                          </p:val>
                                        </p:tav>
                                      </p:tavLst>
                                    </p:anim>
                                    <p:anim calcmode="lin" valueType="num">
                                      <p:cBhvr additive="repl">
                                        <p:cTn id="279" dur="500" fill="hold"/>
                                        <p:tgtEl>
                                          <p:spTgt spid="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12"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13"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14"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15"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16"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17"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18"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19"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20"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21"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22"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23"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24"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小结 </a:t>
            </a:r>
            <a:r>
              <a:rPr b="1" lang="zh-CN" sz="4400" spc="-1" strike="noStrike">
                <a:solidFill>
                  <a:srgbClr val="000000"/>
                </a:solidFill>
                <a:uFill>
                  <a:solidFill>
                    <a:srgbClr val="ffffff"/>
                  </a:solidFill>
                </a:uFill>
                <a:latin typeface="Calibri Light"/>
              </a:rPr>
              <a:t>Summary</a:t>
            </a:r>
            <a:endParaRPr b="0" lang="zh-CN" sz="1800" spc="-1" strike="noStrike">
              <a:solidFill>
                <a:srgbClr val="000000"/>
              </a:solidFill>
              <a:uFill>
                <a:solidFill>
                  <a:srgbClr val="ffffff"/>
                </a:solidFill>
              </a:uFill>
              <a:latin typeface="Calibri"/>
            </a:endParaRPr>
          </a:p>
        </p:txBody>
      </p:sp>
      <p:sp>
        <p:nvSpPr>
          <p:cNvPr id="625" name="TextShape 15"/>
          <p:cNvSpPr txBox="1"/>
          <p:nvPr/>
        </p:nvSpPr>
        <p:spPr>
          <a:xfrm>
            <a:off x="1876320" y="2254680"/>
            <a:ext cx="10515240" cy="4350960"/>
          </a:xfrm>
          <a:prstGeom prst="rect">
            <a:avLst/>
          </a:prstGeom>
          <a:noFill/>
          <a:ln>
            <a:noFill/>
          </a:ln>
        </p:spPr>
        <p:txBody>
          <a:bodyPr/>
          <a:p>
            <a:pPr>
              <a:lnSpc>
                <a:spcPct val="100000"/>
              </a:lnSpc>
              <a:spcBef>
                <a:spcPts val="1001"/>
              </a:spcBef>
            </a:pPr>
            <a:r>
              <a:rPr b="0" lang="zh-CN" sz="2800" spc="-1" strike="noStrike">
                <a:solidFill>
                  <a:srgbClr val="000000"/>
                </a:solidFill>
                <a:uFill>
                  <a:solidFill>
                    <a:srgbClr val="ffffff"/>
                  </a:solidFill>
                </a:uFill>
                <a:latin typeface="Calibri"/>
              </a:rPr>
              <a:t> </a:t>
            </a:r>
            <a:endParaRPr b="0" lang="zh-CN" sz="2800" spc="-1" strike="noStrike">
              <a:solidFill>
                <a:srgbClr val="000000"/>
              </a:solidFill>
              <a:uFill>
                <a:solidFill>
                  <a:srgbClr val="ffffff"/>
                </a:solidFill>
              </a:uFill>
              <a:latin typeface="Calibri"/>
            </a:endParaRPr>
          </a:p>
        </p:txBody>
      </p:sp>
      <p:sp>
        <p:nvSpPr>
          <p:cNvPr id="626" name="CustomShape 16"/>
          <p:cNvSpPr/>
          <p:nvPr/>
        </p:nvSpPr>
        <p:spPr>
          <a:xfrm>
            <a:off x="2024640" y="1890000"/>
            <a:ext cx="9405000" cy="398916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rPr>
              <a:t>1.</a:t>
            </a:r>
            <a:r>
              <a:rPr b="0" lang="en-US" sz="3200" spc="-1" strike="noStrike">
                <a:solidFill>
                  <a:srgbClr val="000000"/>
                </a:solidFill>
                <a:uFill>
                  <a:solidFill>
                    <a:srgbClr val="ffffff"/>
                  </a:solidFill>
                </a:uFill>
                <a:latin typeface="Calibri"/>
              </a:rPr>
              <a:t>声母 </a:t>
            </a:r>
            <a:r>
              <a:rPr b="0" lang="en-US" sz="3200" spc="-1" strike="noStrike">
                <a:solidFill>
                  <a:srgbClr val="000000"/>
                </a:solidFill>
                <a:uFill>
                  <a:solidFill>
                    <a:srgbClr val="ffffff"/>
                  </a:solidFill>
                </a:uFill>
                <a:latin typeface="Calibri"/>
              </a:rPr>
              <a:t>Initials</a:t>
            </a:r>
            <a:r>
              <a:rPr b="0" lang="en-US" sz="3200" spc="-1" strike="noStrike">
                <a:solidFill>
                  <a:srgbClr val="000000"/>
                </a:solidFill>
                <a:uFill>
                  <a:solidFill>
                    <a:srgbClr val="ffffff"/>
                  </a:solidFill>
                </a:uFill>
                <a:latin typeface="Calibri"/>
              </a:rPr>
              <a:t>：</a:t>
            </a:r>
            <a:r>
              <a:rPr b="0" lang="en-US" sz="3200" spc="-1" strike="noStrike">
                <a:solidFill>
                  <a:srgbClr val="eb9e1b"/>
                </a:solidFill>
                <a:uFill>
                  <a:solidFill>
                    <a:srgbClr val="ffffff"/>
                  </a:solidFill>
                </a:uFill>
                <a:latin typeface="Calibri"/>
              </a:rPr>
              <a:t>b   p   m   f   d   t  n    l</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2.</a:t>
            </a:r>
            <a:r>
              <a:rPr b="0" lang="en-US" sz="3200" spc="-1" strike="noStrike">
                <a:solidFill>
                  <a:srgbClr val="000000"/>
                </a:solidFill>
                <a:uFill>
                  <a:solidFill>
                    <a:srgbClr val="ffffff"/>
                  </a:solidFill>
                </a:uFill>
                <a:latin typeface="Calibri"/>
              </a:rPr>
              <a:t>韵母 </a:t>
            </a:r>
            <a:r>
              <a:rPr b="0" lang="en-US" sz="3200" spc="-1" strike="noStrike">
                <a:solidFill>
                  <a:srgbClr val="000000"/>
                </a:solidFill>
                <a:uFill>
                  <a:solidFill>
                    <a:srgbClr val="ffffff"/>
                  </a:solidFill>
                </a:uFill>
                <a:latin typeface="Calibri"/>
              </a:rPr>
              <a:t>Finals</a:t>
            </a:r>
            <a:r>
              <a:rPr b="0" lang="en-US" sz="3200" spc="-1" strike="noStrike">
                <a:solidFill>
                  <a:srgbClr val="000000"/>
                </a:solidFill>
                <a:uFill>
                  <a:solidFill>
                    <a:srgbClr val="ffffff"/>
                  </a:solidFill>
                </a:uFill>
                <a:latin typeface="Calibri"/>
              </a:rPr>
              <a:t>：</a:t>
            </a:r>
            <a:r>
              <a:rPr b="0" lang="en-US" sz="3200" spc="-1" strike="noStrike">
                <a:solidFill>
                  <a:srgbClr val="eb9e1b"/>
                </a:solidFill>
                <a:uFill>
                  <a:solidFill>
                    <a:srgbClr val="ffffff"/>
                  </a:solidFill>
                </a:uFill>
                <a:latin typeface="Calibri"/>
              </a:rPr>
              <a:t>a  o   e    i   u    ü  er</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3.</a:t>
            </a:r>
            <a:r>
              <a:rPr b="0" lang="en-US" sz="3200" spc="-1" strike="noStrike">
                <a:solidFill>
                  <a:srgbClr val="000000"/>
                </a:solidFill>
                <a:uFill>
                  <a:solidFill>
                    <a:srgbClr val="ffffff"/>
                  </a:solidFill>
                </a:uFill>
                <a:latin typeface="Calibri"/>
              </a:rPr>
              <a:t>声母</a:t>
            </a:r>
            <a:r>
              <a:rPr b="0" lang="en-US" sz="3200" spc="-1" strike="noStrike">
                <a:solidFill>
                  <a:srgbClr val="000000"/>
                </a:solidFill>
                <a:uFill>
                  <a:solidFill>
                    <a:srgbClr val="ffffff"/>
                  </a:solidFill>
                </a:uFill>
                <a:latin typeface="Calibri"/>
              </a:rPr>
              <a:t>+</a:t>
            </a:r>
            <a:r>
              <a:rPr b="0" lang="en-US" sz="3200" spc="-1" strike="noStrike">
                <a:solidFill>
                  <a:srgbClr val="000000"/>
                </a:solidFill>
                <a:uFill>
                  <a:solidFill>
                    <a:srgbClr val="ffffff"/>
                  </a:solidFill>
                </a:uFill>
                <a:latin typeface="Calibri"/>
              </a:rPr>
              <a:t>韵母 </a:t>
            </a:r>
            <a:r>
              <a:rPr b="0" lang="en-US" sz="3200" spc="-1" strike="noStrike">
                <a:solidFill>
                  <a:srgbClr val="000000"/>
                </a:solidFill>
                <a:uFill>
                  <a:solidFill>
                    <a:srgbClr val="ffffff"/>
                  </a:solidFill>
                </a:uFill>
                <a:latin typeface="Calibri"/>
              </a:rPr>
              <a:t>The Combination of Initials and Finals</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4.</a:t>
            </a:r>
            <a:r>
              <a:rPr b="0" lang="en-US" sz="3200" spc="-1" strike="noStrike">
                <a:solidFill>
                  <a:srgbClr val="000000"/>
                </a:solidFill>
                <a:uFill>
                  <a:solidFill>
                    <a:srgbClr val="ffffff"/>
                  </a:solidFill>
                </a:uFill>
                <a:latin typeface="Calibri"/>
              </a:rPr>
              <a:t>声调 </a:t>
            </a:r>
            <a:r>
              <a:rPr b="0" lang="en-US" sz="3200" spc="-1" strike="noStrike">
                <a:solidFill>
                  <a:srgbClr val="000000"/>
                </a:solidFill>
                <a:uFill>
                  <a:solidFill>
                    <a:srgbClr val="ffffff"/>
                  </a:solidFill>
                </a:uFill>
                <a:latin typeface="Calibri"/>
              </a:rPr>
              <a:t>Tones   </a:t>
            </a:r>
            <a:r>
              <a:rPr b="0" lang="en-US" sz="3200" spc="-1" strike="noStrike">
                <a:solidFill>
                  <a:srgbClr val="eb9e1b"/>
                </a:solidFill>
                <a:uFill>
                  <a:solidFill>
                    <a:srgbClr val="ffffff"/>
                  </a:solidFill>
                </a:uFill>
                <a:latin typeface="Calibri"/>
              </a:rPr>
              <a:t>—    / ∨ ﹨</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5.</a:t>
            </a:r>
            <a:r>
              <a:rPr b="0" lang="en-US" sz="3200" spc="-1" strike="noStrike">
                <a:solidFill>
                  <a:srgbClr val="000000"/>
                </a:solidFill>
                <a:uFill>
                  <a:solidFill>
                    <a:srgbClr val="ffffff"/>
                  </a:solidFill>
                </a:uFill>
                <a:latin typeface="Calibri"/>
              </a:rPr>
              <a:t>声调位置 </a:t>
            </a:r>
            <a:r>
              <a:rPr b="0" lang="en-US" sz="3200" spc="-1" strike="noStrike">
                <a:solidFill>
                  <a:srgbClr val="000000"/>
                </a:solidFill>
                <a:uFill>
                  <a:solidFill>
                    <a:srgbClr val="ffffff"/>
                  </a:solidFill>
                </a:uFill>
                <a:latin typeface="Calibri"/>
              </a:rPr>
              <a:t>Tone position</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6.</a:t>
            </a:r>
            <a:r>
              <a:rPr b="0" lang="en-US" sz="3200" spc="-1" strike="noStrike">
                <a:solidFill>
                  <a:srgbClr val="000000"/>
                </a:solidFill>
                <a:uFill>
                  <a:solidFill>
                    <a:srgbClr val="ffffff"/>
                  </a:solidFill>
                </a:uFill>
                <a:latin typeface="Calibri"/>
              </a:rPr>
              <a:t>轻声 </a:t>
            </a:r>
            <a:r>
              <a:rPr b="0" lang="en-US" sz="3200" spc="-1" strike="noStrike">
                <a:solidFill>
                  <a:srgbClr val="000000"/>
                </a:solidFill>
                <a:uFill>
                  <a:solidFill>
                    <a:srgbClr val="ffffff"/>
                  </a:solidFill>
                </a:uFill>
                <a:latin typeface="Calibri"/>
              </a:rPr>
              <a:t>Natural tones</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7.</a:t>
            </a:r>
            <a:r>
              <a:rPr b="0" lang="en-US" sz="3200" spc="-1" strike="noStrike">
                <a:solidFill>
                  <a:srgbClr val="000000"/>
                </a:solidFill>
                <a:uFill>
                  <a:solidFill>
                    <a:srgbClr val="ffffff"/>
                  </a:solidFill>
                </a:uFill>
                <a:latin typeface="Calibri"/>
              </a:rPr>
              <a:t>变调 </a:t>
            </a:r>
            <a:r>
              <a:rPr b="0" lang="en-US" sz="3200" spc="-1" strike="noStrike">
                <a:solidFill>
                  <a:srgbClr val="000000"/>
                </a:solidFill>
                <a:uFill>
                  <a:solidFill>
                    <a:srgbClr val="ffffff"/>
                  </a:solidFill>
                </a:uFill>
                <a:latin typeface="Calibri"/>
              </a:rPr>
              <a:t>Modulation of Tones</a:t>
            </a:r>
            <a:endParaRPr b="0" lang="en-US" sz="1800" spc="-1" strike="noStrike">
              <a:solidFill>
                <a:srgbClr val="000000"/>
              </a:solidFill>
              <a:uFill>
                <a:solidFill>
                  <a:srgbClr val="ffffff"/>
                </a:solidFill>
              </a:u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28"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29"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0"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31"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32"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3"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34"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35"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36"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37"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38"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39"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40" name="TextShape 14"/>
          <p:cNvSpPr txBox="1"/>
          <p:nvPr/>
        </p:nvSpPr>
        <p:spPr>
          <a:xfrm>
            <a:off x="187632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作业 </a:t>
            </a:r>
            <a:r>
              <a:rPr b="1" lang="zh-CN" sz="4400" spc="-1" strike="noStrike">
                <a:solidFill>
                  <a:srgbClr val="000000"/>
                </a:solidFill>
                <a:uFill>
                  <a:solidFill>
                    <a:srgbClr val="ffffff"/>
                  </a:solidFill>
                </a:uFill>
                <a:latin typeface="Calibri Light"/>
              </a:rPr>
              <a:t>Homework</a:t>
            </a:r>
            <a:endParaRPr b="0" lang="zh-CN" sz="1800" spc="-1" strike="noStrike">
              <a:solidFill>
                <a:srgbClr val="000000"/>
              </a:solidFill>
              <a:uFill>
                <a:solidFill>
                  <a:srgbClr val="ffffff"/>
                </a:solidFill>
              </a:uFill>
              <a:latin typeface="Calibri"/>
            </a:endParaRPr>
          </a:p>
        </p:txBody>
      </p:sp>
      <p:sp>
        <p:nvSpPr>
          <p:cNvPr id="641" name="TextShape 15"/>
          <p:cNvSpPr txBox="1"/>
          <p:nvPr/>
        </p:nvSpPr>
        <p:spPr>
          <a:xfrm>
            <a:off x="1759680" y="2002680"/>
            <a:ext cx="11365920" cy="4350960"/>
          </a:xfrm>
          <a:prstGeom prst="rect">
            <a:avLst/>
          </a:prstGeom>
          <a:noFill/>
          <a:ln>
            <a:noFill/>
          </a:ln>
        </p:spPr>
        <p:txBody>
          <a:bodyPr/>
          <a:p>
            <a:pPr>
              <a:lnSpc>
                <a:spcPct val="100000"/>
              </a:lnSpc>
              <a:spcBef>
                <a:spcPts val="1001"/>
              </a:spcBef>
            </a:pPr>
            <a:r>
              <a:rPr b="0" lang="zh-CN" sz="2800" spc="-1" strike="noStrike">
                <a:solidFill>
                  <a:srgbClr val="000000"/>
                </a:solidFill>
                <a:uFill>
                  <a:solidFill>
                    <a:srgbClr val="ffffff"/>
                  </a:solidFill>
                </a:uFill>
                <a:latin typeface="Calibri"/>
              </a:rPr>
              <a:t> </a:t>
            </a:r>
            <a:endParaRPr b="0" lang="zh-CN" sz="2800" spc="-1" strike="noStrike">
              <a:solidFill>
                <a:srgbClr val="000000"/>
              </a:solidFill>
              <a:uFill>
                <a:solidFill>
                  <a:srgbClr val="ffffff"/>
                </a:solidFill>
              </a:uFill>
              <a:latin typeface="Calibri"/>
            </a:endParaRPr>
          </a:p>
        </p:txBody>
      </p:sp>
      <p:sp>
        <p:nvSpPr>
          <p:cNvPr id="642" name="CustomShape 16"/>
          <p:cNvSpPr/>
          <p:nvPr/>
        </p:nvSpPr>
        <p:spPr>
          <a:xfrm>
            <a:off x="1022040" y="1753560"/>
            <a:ext cx="11392200" cy="41720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a06a0e"/>
                </a:solidFill>
                <a:uFill>
                  <a:solidFill>
                    <a:srgbClr val="ffffff"/>
                  </a:solidFill>
                </a:uFill>
                <a:latin typeface="Calibri"/>
              </a:rPr>
              <a:t>1.Please review the pronunciation of the blow initials and finals :</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Initials</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b   p   m   f   d   t  n    l</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Finals</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a  o   e    i   u    ü  </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rPr>
              <a:t>er</a:t>
            </a:r>
            <a:endParaRPr b="0" lang="en-US" sz="1800" spc="-1" strike="noStrike">
              <a:solidFill>
                <a:srgbClr val="000000"/>
              </a:solidFill>
              <a:uFill>
                <a:solidFill>
                  <a:srgbClr val="ffffff"/>
                </a:solidFill>
              </a:uFill>
              <a:latin typeface="Arial"/>
            </a:endParaRPr>
          </a:p>
          <a:p>
            <a:pPr>
              <a:lnSpc>
                <a:spcPct val="100000"/>
              </a:lnSpc>
            </a:pPr>
            <a:r>
              <a:rPr b="0" lang="en-US" sz="4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CustomShape 1"/>
          <p:cNvSpPr/>
          <p:nvPr/>
        </p:nvSpPr>
        <p:spPr>
          <a:xfrm>
            <a:off x="9250200" y="-312480"/>
            <a:ext cx="2245680" cy="22449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44" name="CustomShape 2"/>
          <p:cNvSpPr/>
          <p:nvPr/>
        </p:nvSpPr>
        <p:spPr>
          <a:xfrm>
            <a:off x="9965520" y="-144720"/>
            <a:ext cx="2690280" cy="2689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45" name="CustomShape 3"/>
          <p:cNvSpPr/>
          <p:nvPr/>
        </p:nvSpPr>
        <p:spPr>
          <a:xfrm>
            <a:off x="9496800" y="1571400"/>
            <a:ext cx="1319040" cy="1318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46" name="CustomShape 4"/>
          <p:cNvSpPr/>
          <p:nvPr/>
        </p:nvSpPr>
        <p:spPr>
          <a:xfrm>
            <a:off x="10207080" y="2481480"/>
            <a:ext cx="1947960" cy="1947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47" name="CustomShape 5"/>
          <p:cNvSpPr/>
          <p:nvPr/>
        </p:nvSpPr>
        <p:spPr>
          <a:xfrm>
            <a:off x="6932520" y="283320"/>
            <a:ext cx="2607120" cy="26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48" name="CustomShape 6"/>
          <p:cNvSpPr/>
          <p:nvPr/>
        </p:nvSpPr>
        <p:spPr>
          <a:xfrm>
            <a:off x="8320680" y="-685080"/>
            <a:ext cx="1644840" cy="1644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49" name="CustomShape 7"/>
          <p:cNvSpPr/>
          <p:nvPr/>
        </p:nvSpPr>
        <p:spPr>
          <a:xfrm>
            <a:off x="10753920" y="4228560"/>
            <a:ext cx="1130760" cy="113004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50" name="CustomShape 8"/>
          <p:cNvSpPr/>
          <p:nvPr/>
        </p:nvSpPr>
        <p:spPr>
          <a:xfrm>
            <a:off x="9086040" y="4429080"/>
            <a:ext cx="2798640" cy="2797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51" name="CustomShape 9"/>
          <p:cNvSpPr/>
          <p:nvPr/>
        </p:nvSpPr>
        <p:spPr>
          <a:xfrm>
            <a:off x="10144440" y="5404320"/>
            <a:ext cx="1351440" cy="1350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52" name="CustomShape 10"/>
          <p:cNvSpPr/>
          <p:nvPr/>
        </p:nvSpPr>
        <p:spPr>
          <a:xfrm>
            <a:off x="7750440" y="5533920"/>
            <a:ext cx="1894320" cy="1893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53" name="CustomShape 11"/>
          <p:cNvSpPr/>
          <p:nvPr/>
        </p:nvSpPr>
        <p:spPr>
          <a:xfrm>
            <a:off x="5898960" y="5808600"/>
            <a:ext cx="1894320" cy="1893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54" name="CustomShape 12"/>
          <p:cNvSpPr/>
          <p:nvPr/>
        </p:nvSpPr>
        <p:spPr>
          <a:xfrm>
            <a:off x="7866720" y="3733920"/>
            <a:ext cx="818280" cy="817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55" name="CustomShape 13"/>
          <p:cNvSpPr/>
          <p:nvPr/>
        </p:nvSpPr>
        <p:spPr>
          <a:xfrm>
            <a:off x="8692920" y="4306320"/>
            <a:ext cx="245880" cy="245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656" name="CustomShape 14"/>
          <p:cNvSpPr/>
          <p:nvPr/>
        </p:nvSpPr>
        <p:spPr>
          <a:xfrm>
            <a:off x="9142920" y="3754080"/>
            <a:ext cx="245880" cy="245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57" name="CustomShape 15"/>
          <p:cNvSpPr/>
          <p:nvPr/>
        </p:nvSpPr>
        <p:spPr>
          <a:xfrm>
            <a:off x="7285320" y="3537000"/>
            <a:ext cx="245880" cy="245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658" name="CustomShape 16"/>
          <p:cNvSpPr/>
          <p:nvPr/>
        </p:nvSpPr>
        <p:spPr>
          <a:xfrm>
            <a:off x="7285680" y="4916520"/>
            <a:ext cx="491040" cy="490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59" name="CustomShape 17"/>
          <p:cNvSpPr/>
          <p:nvPr/>
        </p:nvSpPr>
        <p:spPr>
          <a:xfrm>
            <a:off x="5874120" y="156600"/>
            <a:ext cx="1657080" cy="1656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60" name="CustomShape 18"/>
          <p:cNvSpPr/>
          <p:nvPr/>
        </p:nvSpPr>
        <p:spPr>
          <a:xfrm>
            <a:off x="1742760" y="2512800"/>
            <a:ext cx="3456000" cy="1095840"/>
          </a:xfrm>
          <a:prstGeom prst="rect">
            <a:avLst/>
          </a:prstGeom>
          <a:solidFill>
            <a:schemeClr val="accent5"/>
          </a:solidFill>
          <a:ln>
            <a:noFill/>
          </a:ln>
        </p:spPr>
        <p:style>
          <a:lnRef idx="0"/>
          <a:fillRef idx="0"/>
          <a:effectRef idx="0"/>
          <a:fontRef idx="minor"/>
        </p:style>
        <p:txBody>
          <a:bodyPr lIns="90000" rIns="90000" tIns="45000" bIns="45000"/>
          <a:p>
            <a:pPr>
              <a:lnSpc>
                <a:spcPct val="100000"/>
              </a:lnSpc>
            </a:pPr>
            <a:r>
              <a:rPr b="1" lang="en-US" sz="6600" spc="-1" strike="noStrike">
                <a:solidFill>
                  <a:srgbClr val="ffffff"/>
                </a:solidFill>
                <a:uFill>
                  <a:solidFill>
                    <a:srgbClr val="ffffff"/>
                  </a:solidFill>
                </a:uFill>
                <a:latin typeface="微软雅黑"/>
                <a:ea typeface="微软雅黑"/>
              </a:rPr>
              <a:t>THANK</a:t>
            </a:r>
            <a:endParaRPr b="0" lang="en-US" sz="1800" spc="-1" strike="noStrike">
              <a:solidFill>
                <a:srgbClr val="000000"/>
              </a:solidFill>
              <a:uFill>
                <a:solidFill>
                  <a:srgbClr val="ffffff"/>
                </a:solidFill>
              </a:uFill>
              <a:latin typeface="Arial"/>
            </a:endParaRPr>
          </a:p>
        </p:txBody>
      </p:sp>
      <p:sp>
        <p:nvSpPr>
          <p:cNvPr id="661" name="CustomShape 19"/>
          <p:cNvSpPr/>
          <p:nvPr/>
        </p:nvSpPr>
        <p:spPr>
          <a:xfrm>
            <a:off x="1810440" y="3588840"/>
            <a:ext cx="1924560" cy="1095840"/>
          </a:xfrm>
          <a:prstGeom prst="rect">
            <a:avLst/>
          </a:prstGeom>
          <a:solidFill>
            <a:schemeClr val="accent5"/>
          </a:solidFill>
          <a:ln>
            <a:noFill/>
          </a:ln>
        </p:spPr>
        <p:style>
          <a:lnRef idx="0"/>
          <a:fillRef idx="0"/>
          <a:effectRef idx="0"/>
          <a:fontRef idx="minor"/>
        </p:style>
        <p:txBody>
          <a:bodyPr wrap="none" lIns="90000" rIns="90000" tIns="45000" bIns="45000"/>
          <a:p>
            <a:pPr>
              <a:lnSpc>
                <a:spcPct val="100000"/>
              </a:lnSpc>
            </a:pPr>
            <a:r>
              <a:rPr b="1" lang="en-US" sz="6600" spc="-1" strike="noStrike">
                <a:solidFill>
                  <a:srgbClr val="ffffff"/>
                </a:solidFill>
                <a:uFill>
                  <a:solidFill>
                    <a:srgbClr val="ffffff"/>
                  </a:solidFill>
                </a:uFill>
                <a:latin typeface="微软雅黑"/>
                <a:ea typeface="微软雅黑"/>
              </a:rPr>
              <a:t>YOU</a:t>
            </a:r>
            <a:endParaRPr b="0" lang="en-US" sz="1800" spc="-1" strike="noStrike">
              <a:solidFill>
                <a:srgbClr val="000000"/>
              </a:solidFill>
              <a:uFill>
                <a:solidFill>
                  <a:srgbClr val="ffffff"/>
                </a:solidFill>
              </a:uFill>
              <a:latin typeface="Arial"/>
            </a:endParaRPr>
          </a:p>
        </p:txBody>
      </p:sp>
    </p:spTree>
  </p:cSld>
  <p:timing>
    <p:tnLst>
      <p:par>
        <p:cTn id="280" dur="indefinite" restart="never" nodeType="tmRoot">
          <p:childTnLst>
            <p:seq>
              <p:cTn id="281" dur="indefinite" nodeType="mainSeq">
                <p:childTnLst>
                  <p:par>
                    <p:cTn id="282" fill="hold">
                      <p:stCondLst>
                        <p:cond delay="0"/>
                      </p:stCondLst>
                      <p:childTnLst>
                        <p:par>
                          <p:cTn id="283" fill="hold">
                            <p:stCondLst>
                              <p:cond delay="0"/>
                            </p:stCondLst>
                            <p:childTnLst>
                              <p:par>
                                <p:cTn id="284" nodeType="afterEffect" fill="hold" presetClass="entr" presetID="2" presetSubtype="2">
                                  <p:stCondLst>
                                    <p:cond delay="0"/>
                                  </p:stCondLst>
                                  <p:childTnLst>
                                    <p:set>
                                      <p:cBhvr>
                                        <p:cTn id="285" dur="1" fill="hold">
                                          <p:stCondLst>
                                            <p:cond delay="0"/>
                                          </p:stCondLst>
                                        </p:cTn>
                                        <p:tgtEl>
                                          <p:spTgt spid="660"/>
                                        </p:tgtEl>
                                        <p:attrNameLst>
                                          <p:attrName>style.visibility</p:attrName>
                                        </p:attrNameLst>
                                      </p:cBhvr>
                                      <p:to>
                                        <p:strVal val="visible"/>
                                      </p:to>
                                    </p:set>
                                    <p:anim calcmode="lin" valueType="num">
                                      <p:cBhvr additive="repl">
                                        <p:cTn id="286" dur="500" fill="hold"/>
                                        <p:tgtEl>
                                          <p:spTgt spid="660"/>
                                        </p:tgtEl>
                                        <p:attrNameLst>
                                          <p:attrName>ppt_x</p:attrName>
                                        </p:attrNameLst>
                                      </p:cBhvr>
                                      <p:tavLst>
                                        <p:tav tm="0">
                                          <p:val>
                                            <p:strVal val="1+#ppt_w/2"/>
                                          </p:val>
                                        </p:tav>
                                        <p:tav tm="100000">
                                          <p:val>
                                            <p:strVal val="#ppt_x"/>
                                          </p:val>
                                        </p:tav>
                                      </p:tavLst>
                                    </p:anim>
                                    <p:anim calcmode="lin" valueType="num">
                                      <p:cBhvr additive="repl">
                                        <p:cTn id="287" dur="500" fill="hold"/>
                                        <p:tgtEl>
                                          <p:spTgt spid="660"/>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31"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32"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33"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34"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35"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36"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37"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38"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39"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0"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41"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2"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3" name="TextShape 14"/>
          <p:cNvSpPr txBox="1"/>
          <p:nvPr/>
        </p:nvSpPr>
        <p:spPr>
          <a:xfrm>
            <a:off x="1611000" y="89460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self-introduction</a:t>
            </a:r>
            <a:endParaRPr b="0" lang="zh-CN" sz="1800" spc="-1" strike="noStrike">
              <a:solidFill>
                <a:srgbClr val="000000"/>
              </a:solidFill>
              <a:uFill>
                <a:solidFill>
                  <a:srgbClr val="ffffff"/>
                </a:solidFill>
              </a:uFill>
              <a:latin typeface="Calibri"/>
            </a:endParaRPr>
          </a:p>
        </p:txBody>
      </p:sp>
      <p:sp>
        <p:nvSpPr>
          <p:cNvPr id="244" name="TextShape 15"/>
          <p:cNvSpPr txBox="1"/>
          <p:nvPr/>
        </p:nvSpPr>
        <p:spPr>
          <a:xfrm>
            <a:off x="4328280" y="2526840"/>
            <a:ext cx="4114440" cy="1648800"/>
          </a:xfrm>
          <a:prstGeom prst="rect">
            <a:avLst/>
          </a:prstGeom>
          <a:noFill/>
          <a:ln>
            <a:noFill/>
          </a:ln>
        </p:spPr>
        <p:txBody>
          <a:bodyPr/>
          <a:p>
            <a:pPr>
              <a:lnSpc>
                <a:spcPct val="100000"/>
              </a:lnSpc>
              <a:spcBef>
                <a:spcPts val="1001"/>
              </a:spcBef>
            </a:pPr>
            <a:r>
              <a:rPr b="0" lang="zh-CN" sz="2800" spc="-1" strike="noStrike">
                <a:solidFill>
                  <a:srgbClr val="000000"/>
                </a:solidFill>
                <a:uFill>
                  <a:solidFill>
                    <a:srgbClr val="ffffff"/>
                  </a:solidFill>
                </a:uFill>
                <a:latin typeface="Calibri"/>
              </a:rPr>
              <a:t>   </a:t>
            </a:r>
            <a:r>
              <a:rPr b="1" lang="zh-CN" sz="4400" spc="-1" strike="noStrike">
                <a:solidFill>
                  <a:srgbClr val="000000"/>
                </a:solidFill>
                <a:uFill>
                  <a:solidFill>
                    <a:srgbClr val="ffffff"/>
                  </a:solidFill>
                </a:uFill>
                <a:latin typeface="Calibri"/>
              </a:rPr>
              <a:t>Wáng    Yàn</a:t>
            </a:r>
            <a:endParaRPr b="0" lang="zh-CN" sz="2800" spc="-1" strike="noStrike">
              <a:solidFill>
                <a:srgbClr val="000000"/>
              </a:solidFill>
              <a:uFill>
                <a:solidFill>
                  <a:srgbClr val="ffffff"/>
                </a:solidFill>
              </a:uFill>
              <a:latin typeface="Calibri"/>
            </a:endParaRPr>
          </a:p>
          <a:p>
            <a:pPr>
              <a:lnSpc>
                <a:spcPct val="100000"/>
              </a:lnSpc>
              <a:spcBef>
                <a:spcPts val="1001"/>
              </a:spcBef>
            </a:pPr>
            <a:r>
              <a:rPr b="1" lang="zh-CN" sz="4400" spc="-1" strike="noStrike">
                <a:solidFill>
                  <a:srgbClr val="000000"/>
                </a:solidFill>
                <a:uFill>
                  <a:solidFill>
                    <a:srgbClr val="ffffff"/>
                  </a:solidFill>
                </a:uFill>
                <a:latin typeface="Calibri"/>
              </a:rPr>
              <a:t>   </a:t>
            </a:r>
            <a:r>
              <a:rPr b="1" lang="zh-CN" sz="4400" spc="-1" strike="noStrike">
                <a:solidFill>
                  <a:srgbClr val="000000"/>
                </a:solidFill>
                <a:uFill>
                  <a:solidFill>
                    <a:srgbClr val="ffffff"/>
                  </a:solidFill>
                </a:uFill>
                <a:latin typeface="Calibri"/>
              </a:rPr>
              <a:t>王          艳</a:t>
            </a:r>
            <a:endParaRPr b="0" lang="zh-CN" sz="2800" spc="-1" strike="noStrike">
              <a:solidFill>
                <a:srgbClr val="000000"/>
              </a:solidFill>
              <a:uFill>
                <a:solidFill>
                  <a:srgbClr val="ffffff"/>
                </a:solidFill>
              </a:uFill>
              <a:latin typeface="Calibri"/>
            </a:endParaRPr>
          </a:p>
        </p:txBody>
      </p:sp>
      <p:sp>
        <p:nvSpPr>
          <p:cNvPr id="245" name="CustomShape 16"/>
          <p:cNvSpPr/>
          <p:nvPr/>
        </p:nvSpPr>
        <p:spPr>
          <a:xfrm flipH="1">
            <a:off x="3245760" y="3786480"/>
            <a:ext cx="1539000" cy="85320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246" name="CustomShape 17"/>
          <p:cNvSpPr/>
          <p:nvPr/>
        </p:nvSpPr>
        <p:spPr>
          <a:xfrm>
            <a:off x="1965960" y="4545000"/>
            <a:ext cx="260568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uFill>
                  <a:solidFill>
                    <a:srgbClr val="ffffff"/>
                  </a:solidFill>
                </a:uFill>
                <a:latin typeface="Calibri"/>
              </a:rPr>
              <a:t>family name </a:t>
            </a:r>
            <a:endParaRPr b="0" lang="en-US" sz="1800" spc="-1" strike="noStrike">
              <a:solidFill>
                <a:srgbClr val="000000"/>
              </a:solidFill>
              <a:uFill>
                <a:solidFill>
                  <a:srgbClr val="ffffff"/>
                </a:solidFill>
              </a:uFill>
              <a:latin typeface="Arial"/>
            </a:endParaRPr>
          </a:p>
        </p:txBody>
      </p:sp>
      <p:sp>
        <p:nvSpPr>
          <p:cNvPr id="247" name="CustomShape 18"/>
          <p:cNvSpPr/>
          <p:nvPr/>
        </p:nvSpPr>
        <p:spPr>
          <a:xfrm>
            <a:off x="7259760" y="3786480"/>
            <a:ext cx="1676160" cy="83952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248" name="CustomShape 19"/>
          <p:cNvSpPr/>
          <p:nvPr/>
        </p:nvSpPr>
        <p:spPr>
          <a:xfrm>
            <a:off x="8671680" y="4545000"/>
            <a:ext cx="233136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uFill>
                  <a:solidFill>
                    <a:srgbClr val="ffffff"/>
                  </a:solidFill>
                </a:uFill>
                <a:latin typeface="Calibri"/>
              </a:rPr>
              <a:t>first name </a:t>
            </a:r>
            <a:endParaRPr b="0" lang="en-US" sz="1800" spc="-1" strike="noStrike">
              <a:solidFill>
                <a:srgbClr val="000000"/>
              </a:solidFill>
              <a:uFill>
                <a:solidFill>
                  <a:srgbClr val="ffffff"/>
                </a:solidFill>
              </a:uFill>
              <a:latin typeface="Arial"/>
            </a:endParaRPr>
          </a:p>
        </p:txBody>
      </p:sp>
    </p:spTree>
  </p:cSld>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entr" presetID="10">
                                  <p:stCondLst>
                                    <p:cond delay="0"/>
                                  </p:stCondLst>
                                  <p:childTnLst>
                                    <p:set>
                                      <p:cBhvr>
                                        <p:cTn id="25" dur="1" fill="hold">
                                          <p:stCondLst>
                                            <p:cond delay="0"/>
                                          </p:stCondLst>
                                        </p:cTn>
                                        <p:tgtEl>
                                          <p:spTgt spid="244">
                                            <p:txEl>
                                              <p:pRg st="15" end="31"/>
                                            </p:txEl>
                                          </p:spTgt>
                                        </p:tgtEl>
                                        <p:attrNameLst>
                                          <p:attrName>style.visibility</p:attrName>
                                        </p:attrNameLst>
                                      </p:cBhvr>
                                      <p:to>
                                        <p:strVal val="visible"/>
                                      </p:to>
                                    </p:set>
                                    <p:animEffect filter="fade" transition="in">
                                      <p:cBhvr additive="repl">
                                        <p:cTn id="26" dur="1000"/>
                                        <p:tgtEl>
                                          <p:spTgt spid="244">
                                            <p:txEl>
                                              <p:pRg st="15" end="31"/>
                                            </p:txEl>
                                          </p:spTgt>
                                        </p:tgtEl>
                                      </p:cBhvr>
                                    </p:animEffec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22" presetSubtype="4">
                                  <p:stCondLst>
                                    <p:cond delay="0"/>
                                  </p:stCondLst>
                                  <p:childTnLst>
                                    <p:set>
                                      <p:cBhvr>
                                        <p:cTn id="30" dur="1" fill="hold">
                                          <p:stCondLst>
                                            <p:cond delay="0"/>
                                          </p:stCondLst>
                                        </p:cTn>
                                        <p:tgtEl>
                                          <p:spTgt spid="245"/>
                                        </p:tgtEl>
                                        <p:attrNameLst>
                                          <p:attrName>style.visibility</p:attrName>
                                        </p:attrNameLst>
                                      </p:cBhvr>
                                      <p:to>
                                        <p:strVal val="visible"/>
                                      </p:to>
                                    </p:set>
                                    <p:animEffect filter="wipe(down)" transition="out">
                                      <p:cBhvr additive="repl">
                                        <p:cTn id="31" dur="500"/>
                                        <p:tgtEl>
                                          <p:spTgt spid="245"/>
                                        </p:tgtEl>
                                      </p:cBhvr>
                                    </p:animEffect>
                                  </p:childTnLst>
                                </p:cTn>
                              </p:par>
                            </p:childTnLst>
                          </p:cTn>
                        </p:par>
                      </p:childTnLst>
                    </p:cTn>
                  </p:par>
                  <p:par>
                    <p:cTn id="32" fill="hold">
                      <p:stCondLst>
                        <p:cond delay="indefinite"/>
                      </p:stCondLst>
                      <p:childTnLst>
                        <p:par>
                          <p:cTn id="33" fill="hold">
                            <p:stCondLst>
                              <p:cond delay="0"/>
                            </p:stCondLst>
                            <p:childTnLst>
                              <p:par>
                                <p:cTn id="34" nodeType="clickEffect" fill="hold" presetClass="entr" presetID="10">
                                  <p:stCondLst>
                                    <p:cond delay="0"/>
                                  </p:stCondLst>
                                  <p:childTnLst>
                                    <p:set>
                                      <p:cBhvr>
                                        <p:cTn id="35" dur="1" fill="hold">
                                          <p:stCondLst>
                                            <p:cond delay="0"/>
                                          </p:stCondLst>
                                        </p:cTn>
                                        <p:tgtEl>
                                          <p:spTgt spid="246"/>
                                        </p:tgtEl>
                                        <p:attrNameLst>
                                          <p:attrName>style.visibility</p:attrName>
                                        </p:attrNameLst>
                                      </p:cBhvr>
                                      <p:to>
                                        <p:strVal val="visible"/>
                                      </p:to>
                                    </p:set>
                                    <p:animEffect filter="fade" transition="in">
                                      <p:cBhvr additive="repl">
                                        <p:cTn id="36" dur="500"/>
                                        <p:tgtEl>
                                          <p:spTgt spid="246"/>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2" presetSubtype="4">
                                  <p:stCondLst>
                                    <p:cond delay="0"/>
                                  </p:stCondLst>
                                  <p:childTnLst>
                                    <p:set>
                                      <p:cBhvr>
                                        <p:cTn id="40" dur="1" fill="hold">
                                          <p:stCondLst>
                                            <p:cond delay="0"/>
                                          </p:stCondLst>
                                        </p:cTn>
                                        <p:tgtEl>
                                          <p:spTgt spid="247"/>
                                        </p:tgtEl>
                                        <p:attrNameLst>
                                          <p:attrName>style.visibility</p:attrName>
                                        </p:attrNameLst>
                                      </p:cBhvr>
                                      <p:to>
                                        <p:strVal val="visible"/>
                                      </p:to>
                                    </p:set>
                                    <p:anim calcmode="lin" valueType="num">
                                      <p:cBhvr additive="repl">
                                        <p:cTn id="41" dur="500" fill="hold"/>
                                        <p:tgtEl>
                                          <p:spTgt spid="247"/>
                                        </p:tgtEl>
                                        <p:attrNameLst>
                                          <p:attrName>ppt_x</p:attrName>
                                        </p:attrNameLst>
                                      </p:cBhvr>
                                      <p:tavLst>
                                        <p:tav tm="0">
                                          <p:val>
                                            <p:strVal val="#ppt_x"/>
                                          </p:val>
                                        </p:tav>
                                        <p:tav tm="100000">
                                          <p:val>
                                            <p:strVal val="#ppt_x"/>
                                          </p:val>
                                        </p:tav>
                                      </p:tavLst>
                                    </p:anim>
                                    <p:anim calcmode="lin" valueType="num">
                                      <p:cBhvr additive="repl">
                                        <p:cTn id="42"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248"/>
                                        </p:tgtEl>
                                        <p:attrNameLst>
                                          <p:attrName>style.visibility</p:attrName>
                                        </p:attrNameLst>
                                      </p:cBhvr>
                                      <p:to>
                                        <p:strVal val="visible"/>
                                      </p:to>
                                    </p:set>
                                    <p:animEffect filter="fade" transition="in">
                                      <p:cBhvr additive="repl">
                                        <p:cTn id="47" dur="500"/>
                                        <p:tgtEl>
                                          <p:spTgt spid="248"/>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2" presetSubtype="4">
                                  <p:stCondLst>
                                    <p:cond delay="0"/>
                                  </p:stCondLst>
                                  <p:childTnLst>
                                    <p:set>
                                      <p:cBhvr>
                                        <p:cTn id="51" dur="1" fill="hold">
                                          <p:stCondLst>
                                            <p:cond delay="0"/>
                                          </p:stCondLst>
                                        </p:cTn>
                                        <p:tgtEl>
                                          <p:spTgt spid="244">
                                            <p:txEl>
                                              <p:pRg st="0" end="15"/>
                                            </p:txEl>
                                          </p:spTgt>
                                        </p:tgtEl>
                                        <p:attrNameLst>
                                          <p:attrName>style.visibility</p:attrName>
                                        </p:attrNameLst>
                                      </p:cBhvr>
                                      <p:to>
                                        <p:strVal val="visible"/>
                                      </p:to>
                                    </p:set>
                                    <p:anim calcmode="lin" valueType="num">
                                      <p:cBhvr additive="repl">
                                        <p:cTn id="52" dur="500" fill="hold"/>
                                        <p:tgtEl>
                                          <p:spTgt spid="244">
                                            <p:txEl>
                                              <p:pRg st="0" end="15"/>
                                            </p:txEl>
                                          </p:spTgt>
                                        </p:tgtEl>
                                        <p:attrNameLst>
                                          <p:attrName>ppt_x</p:attrName>
                                        </p:attrNameLst>
                                      </p:cBhvr>
                                      <p:tavLst>
                                        <p:tav tm="0">
                                          <p:val>
                                            <p:strVal val="#ppt_x"/>
                                          </p:val>
                                        </p:tav>
                                        <p:tav tm="100000">
                                          <p:val>
                                            <p:strVal val="#ppt_x"/>
                                          </p:val>
                                        </p:tav>
                                      </p:tavLst>
                                    </p:anim>
                                    <p:anim calcmode="lin" valueType="num">
                                      <p:cBhvr additive="repl">
                                        <p:cTn id="53" dur="500" fill="hold"/>
                                        <p:tgtEl>
                                          <p:spTgt spid="244">
                                            <p:txEl>
                                              <p:pRg st="0"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50"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1"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2"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53"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54"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5"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56"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57"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58"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9"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60"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1"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2" name="TextShape 14"/>
          <p:cNvSpPr txBox="1"/>
          <p:nvPr/>
        </p:nvSpPr>
        <p:spPr>
          <a:xfrm>
            <a:off x="838080" y="36504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Contact</a:t>
            </a:r>
            <a:endParaRPr b="0" lang="zh-CN" sz="1800" spc="-1" strike="noStrike">
              <a:solidFill>
                <a:srgbClr val="000000"/>
              </a:solidFill>
              <a:uFill>
                <a:solidFill>
                  <a:srgbClr val="ffffff"/>
                </a:solidFill>
              </a:uFill>
              <a:latin typeface="Calibri"/>
            </a:endParaRPr>
          </a:p>
        </p:txBody>
      </p:sp>
      <p:sp>
        <p:nvSpPr>
          <p:cNvPr id="263" name="TextShape 15"/>
          <p:cNvSpPr txBox="1"/>
          <p:nvPr/>
        </p:nvSpPr>
        <p:spPr>
          <a:xfrm>
            <a:off x="2483640" y="2422080"/>
            <a:ext cx="8686800" cy="1680120"/>
          </a:xfrm>
          <a:prstGeom prst="rect">
            <a:avLst/>
          </a:prstGeom>
          <a:noFill/>
          <a:ln>
            <a:noFill/>
          </a:ln>
        </p:spPr>
        <p:txBody>
          <a:bodyPr/>
          <a:p>
            <a:pPr>
              <a:lnSpc>
                <a:spcPct val="100000"/>
              </a:lnSpc>
              <a:spcBef>
                <a:spcPts val="1001"/>
              </a:spcBef>
            </a:pPr>
            <a:r>
              <a:rPr b="0" lang="zh-CN" sz="5400" spc="-1" strike="noStrike">
                <a:solidFill>
                  <a:srgbClr val="000000"/>
                </a:solidFill>
                <a:uFill>
                  <a:solidFill>
                    <a:srgbClr val="ffffff"/>
                  </a:solidFill>
                </a:uFill>
                <a:latin typeface="Calibri"/>
              </a:rPr>
              <a:t>Phone: 18612036446</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400" spc="-1" strike="noStrike">
                <a:solidFill>
                  <a:srgbClr val="000000"/>
                </a:solidFill>
                <a:uFill>
                  <a:solidFill>
                    <a:srgbClr val="ffffff"/>
                  </a:solidFill>
                </a:uFill>
                <a:latin typeface="Calibri"/>
              </a:rPr>
              <a:t>Email:  362524559@qq.com</a:t>
            </a:r>
            <a:endParaRPr b="0" lang="zh-CN" sz="2800" spc="-1" strike="noStrike">
              <a:solidFill>
                <a:srgbClr val="000000"/>
              </a:solidFill>
              <a:uFill>
                <a:solidFill>
                  <a:srgbClr val="ffffff"/>
                </a:solidFill>
              </a:uFill>
              <a:latin typeface="Calibri"/>
            </a:endParaRPr>
          </a:p>
          <a:p>
            <a:pPr>
              <a:lnSpc>
                <a:spcPct val="100000"/>
              </a:lnSpc>
              <a:spcBef>
                <a:spcPts val="1001"/>
              </a:spcBef>
            </a:pPr>
            <a:r>
              <a:rPr b="0" lang="zh-CN" sz="5400" spc="-1" strike="noStrike">
                <a:solidFill>
                  <a:srgbClr val="000000"/>
                </a:solidFill>
                <a:uFill>
                  <a:solidFill>
                    <a:srgbClr val="ffffff"/>
                  </a:solidFill>
                </a:uFill>
                <a:latin typeface="Calibri"/>
              </a:rPr>
              <a:t>WeChat</a:t>
            </a:r>
            <a:r>
              <a:rPr b="0" lang="zh-CN" sz="5400" spc="-1" strike="noStrike">
                <a:solidFill>
                  <a:srgbClr val="000000"/>
                </a:solidFill>
                <a:uFill>
                  <a:solidFill>
                    <a:srgbClr val="ffffff"/>
                  </a:solidFill>
                </a:uFill>
                <a:latin typeface="Calibri"/>
              </a:rPr>
              <a:t>：</a:t>
            </a:r>
            <a:r>
              <a:rPr b="0" lang="zh-CN" sz="5400" spc="-1" strike="noStrike">
                <a:solidFill>
                  <a:srgbClr val="000000"/>
                </a:solidFill>
                <a:uFill>
                  <a:solidFill>
                    <a:srgbClr val="ffffff"/>
                  </a:solidFill>
                </a:uFill>
                <a:latin typeface="Calibri"/>
              </a:rPr>
              <a:t>18612036446</a:t>
            </a:r>
            <a:r>
              <a:rPr b="0" lang="zh-CN" sz="3200" spc="-1" strike="noStrike">
                <a:solidFill>
                  <a:srgbClr val="000000"/>
                </a:solidFill>
                <a:uFill>
                  <a:solidFill>
                    <a:srgbClr val="ffffff"/>
                  </a:solidFill>
                </a:uFill>
                <a:latin typeface="Calibri"/>
              </a:rPr>
              <a:t>	</a:t>
            </a:r>
            <a:endParaRPr b="0" lang="zh-CN" sz="2800" spc="-1" strike="noStrike">
              <a:solidFill>
                <a:srgbClr val="000000"/>
              </a:solidFill>
              <a:uFill>
                <a:solidFill>
                  <a:srgbClr val="ffffff"/>
                </a:solidFill>
              </a:uFill>
              <a:latin typeface="Calibri"/>
            </a:endParaRPr>
          </a:p>
        </p:txBody>
      </p:sp>
      <p:pic>
        <p:nvPicPr>
          <p:cNvPr id="264" name="图片 1" descr=""/>
          <p:cNvPicPr/>
          <p:nvPr/>
        </p:nvPicPr>
        <p:blipFill>
          <a:blip r:embed="rId1"/>
          <a:stretch/>
        </p:blipFill>
        <p:spPr>
          <a:xfrm>
            <a:off x="1580400" y="2350080"/>
            <a:ext cx="975600" cy="911520"/>
          </a:xfrm>
          <a:prstGeom prst="rect">
            <a:avLst/>
          </a:prstGeom>
          <a:ln>
            <a:noFill/>
          </a:ln>
        </p:spPr>
      </p:pic>
      <p:pic>
        <p:nvPicPr>
          <p:cNvPr id="265" name="图片 2" descr=""/>
          <p:cNvPicPr/>
          <p:nvPr/>
        </p:nvPicPr>
        <p:blipFill>
          <a:blip r:embed="rId2"/>
          <a:stretch/>
        </p:blipFill>
        <p:spPr>
          <a:xfrm>
            <a:off x="1639800" y="3405600"/>
            <a:ext cx="856800" cy="615240"/>
          </a:xfrm>
          <a:prstGeom prst="rect">
            <a:avLst/>
          </a:prstGeom>
          <a:ln>
            <a:noFill/>
          </a:ln>
        </p:spPr>
      </p:pic>
      <p:pic>
        <p:nvPicPr>
          <p:cNvPr id="266" name="图片 3" descr=""/>
          <p:cNvPicPr/>
          <p:nvPr/>
        </p:nvPicPr>
        <p:blipFill>
          <a:blip r:embed="rId3"/>
          <a:stretch/>
        </p:blipFill>
        <p:spPr>
          <a:xfrm>
            <a:off x="1626480" y="4148640"/>
            <a:ext cx="869760" cy="81936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68"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9"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70"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71"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72"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73"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74"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75"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76"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77"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78"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79"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80" name="TextShape 14"/>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Calibri Light"/>
              </a:rPr>
              <a:t>Reference </a:t>
            </a:r>
            <a:endParaRPr b="0" lang="zh-CN" sz="1800" spc="-1" strike="noStrike">
              <a:solidFill>
                <a:srgbClr val="000000"/>
              </a:solidFill>
              <a:uFill>
                <a:solidFill>
                  <a:srgbClr val="ffffff"/>
                </a:solidFill>
              </a:uFill>
              <a:latin typeface="Calibri"/>
            </a:endParaRPr>
          </a:p>
        </p:txBody>
      </p:sp>
      <p:pic>
        <p:nvPicPr>
          <p:cNvPr id="281" name="内容占位符 3" descr=""/>
          <p:cNvPicPr/>
          <p:nvPr/>
        </p:nvPicPr>
        <p:blipFill>
          <a:blip r:embed="rId1"/>
          <a:stretch/>
        </p:blipFill>
        <p:spPr>
          <a:xfrm>
            <a:off x="926640" y="1679400"/>
            <a:ext cx="3249720" cy="3947760"/>
          </a:xfrm>
          <a:prstGeom prst="rect">
            <a:avLst/>
          </a:prstGeom>
          <a:ln>
            <a:noFill/>
          </a:ln>
        </p:spPr>
      </p:pic>
      <p:pic>
        <p:nvPicPr>
          <p:cNvPr id="282" name="图片 4" descr=""/>
          <p:cNvPicPr/>
          <p:nvPr/>
        </p:nvPicPr>
        <p:blipFill>
          <a:blip r:embed="rId2"/>
          <a:stretch/>
        </p:blipFill>
        <p:spPr>
          <a:xfrm>
            <a:off x="4691520" y="1679400"/>
            <a:ext cx="2462400" cy="4063320"/>
          </a:xfrm>
          <a:prstGeom prst="rect">
            <a:avLst/>
          </a:prstGeom>
          <a:ln>
            <a:noFill/>
          </a:ln>
        </p:spPr>
      </p:pic>
      <p:pic>
        <p:nvPicPr>
          <p:cNvPr id="283" name="图片 5" descr=""/>
          <p:cNvPicPr/>
          <p:nvPr/>
        </p:nvPicPr>
        <p:blipFill>
          <a:blip r:embed="rId3"/>
          <a:stretch/>
        </p:blipFill>
        <p:spPr>
          <a:xfrm>
            <a:off x="7932960" y="1739520"/>
            <a:ext cx="3781080" cy="393624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85"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86"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87"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88"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89"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0"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91"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92"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93"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4"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5"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6"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7" name="TextShape 14"/>
          <p:cNvSpPr txBox="1"/>
          <p:nvPr/>
        </p:nvSpPr>
        <p:spPr>
          <a:xfrm>
            <a:off x="838080" y="36504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Dictionary</a:t>
            </a:r>
            <a:endParaRPr b="0" lang="zh-CN" sz="1800" spc="-1" strike="noStrike">
              <a:solidFill>
                <a:srgbClr val="000000"/>
              </a:solidFill>
              <a:uFill>
                <a:solidFill>
                  <a:srgbClr val="ffffff"/>
                </a:solidFill>
              </a:uFill>
              <a:latin typeface="Calibri"/>
            </a:endParaRPr>
          </a:p>
        </p:txBody>
      </p:sp>
      <p:pic>
        <p:nvPicPr>
          <p:cNvPr id="298" name="内容占位符 1" descr=""/>
          <p:cNvPicPr/>
          <p:nvPr/>
        </p:nvPicPr>
        <p:blipFill>
          <a:blip r:embed="rId1"/>
          <a:stretch/>
        </p:blipFill>
        <p:spPr>
          <a:xfrm>
            <a:off x="616680" y="1906560"/>
            <a:ext cx="2535840" cy="3438000"/>
          </a:xfrm>
          <a:prstGeom prst="rect">
            <a:avLst/>
          </a:prstGeom>
          <a:ln>
            <a:noFill/>
          </a:ln>
        </p:spPr>
      </p:pic>
      <p:pic>
        <p:nvPicPr>
          <p:cNvPr id="299" name="图片 18" descr=""/>
          <p:cNvPicPr/>
          <p:nvPr/>
        </p:nvPicPr>
        <p:blipFill>
          <a:blip r:embed="rId2"/>
          <a:stretch/>
        </p:blipFill>
        <p:spPr>
          <a:xfrm>
            <a:off x="3751920" y="1915560"/>
            <a:ext cx="2410920" cy="3438000"/>
          </a:xfrm>
          <a:prstGeom prst="rect">
            <a:avLst/>
          </a:prstGeom>
          <a:ln>
            <a:noFill/>
          </a:ln>
        </p:spPr>
      </p:pic>
      <p:pic>
        <p:nvPicPr>
          <p:cNvPr id="300" name="图片 19" descr=""/>
          <p:cNvPicPr/>
          <p:nvPr/>
        </p:nvPicPr>
        <p:blipFill>
          <a:blip r:embed="rId3"/>
          <a:stretch/>
        </p:blipFill>
        <p:spPr>
          <a:xfrm>
            <a:off x="6762240" y="1900440"/>
            <a:ext cx="2307240" cy="3453480"/>
          </a:xfrm>
          <a:prstGeom prst="rect">
            <a:avLst/>
          </a:prstGeom>
          <a:ln>
            <a:noFill/>
          </a:ln>
        </p:spPr>
      </p:pic>
      <p:pic>
        <p:nvPicPr>
          <p:cNvPr id="301" name="图片 20" descr=""/>
          <p:cNvPicPr/>
          <p:nvPr/>
        </p:nvPicPr>
        <p:blipFill>
          <a:blip r:embed="rId4"/>
          <a:srcRect l="17373" t="3969" r="17461" b="3805"/>
          <a:stretch/>
        </p:blipFill>
        <p:spPr>
          <a:xfrm>
            <a:off x="9325080" y="1900440"/>
            <a:ext cx="2470320" cy="3444120"/>
          </a:xfrm>
          <a:prstGeom prst="rect">
            <a:avLst/>
          </a:prstGeom>
          <a:ln>
            <a:noFill/>
          </a:ln>
        </p:spPr>
      </p:pic>
      <p:pic>
        <p:nvPicPr>
          <p:cNvPr id="302" name="图片 2" descr=""/>
          <p:cNvPicPr/>
          <p:nvPr/>
        </p:nvPicPr>
        <p:blipFill>
          <a:blip r:embed="rId5"/>
          <a:stretch/>
        </p:blipFill>
        <p:spPr>
          <a:xfrm>
            <a:off x="616680" y="2224440"/>
            <a:ext cx="7915680" cy="3861720"/>
          </a:xfrm>
          <a:prstGeom prst="rect">
            <a:avLst/>
          </a:prstGeom>
          <a:ln>
            <a:noFill/>
          </a:ln>
        </p:spPr>
      </p:pic>
    </p:spTree>
  </p:cSld>
  <p:timing>
    <p:tnLst>
      <p:par>
        <p:cTn id="54" dur="indefinite" restart="never" nodeType="tmRoot">
          <p:childTnLst>
            <p:seq>
              <p:cTn id="55" dur="indefinite" nodeType="mainSeq">
                <p:childTnLst>
                  <p:par>
                    <p:cTn id="56" fill="hold">
                      <p:stCondLst>
                        <p:cond delay="indefinite"/>
                      </p:stCondLst>
                      <p:childTnLst>
                        <p:par>
                          <p:cTn id="57" fill="hold">
                            <p:stCondLst>
                              <p:cond delay="0"/>
                            </p:stCondLst>
                            <p:childTnLst>
                              <p:par>
                                <p:cTn id="58" nodeType="clickEffect" fill="hold" presetClass="entr" presetID="6" presetSubtype="16">
                                  <p:stCondLst>
                                    <p:cond delay="0"/>
                                  </p:stCondLst>
                                  <p:childTnLst>
                                    <p:set>
                                      <p:cBhvr>
                                        <p:cTn id="59" dur="1" fill="hold">
                                          <p:stCondLst>
                                            <p:cond delay="0"/>
                                          </p:stCondLst>
                                        </p:cTn>
                                        <p:tgtEl>
                                          <p:spTgt spid="302"/>
                                        </p:tgtEl>
                                        <p:attrNameLst>
                                          <p:attrName>style.visibility</p:attrName>
                                        </p:attrNameLst>
                                      </p:cBhvr>
                                      <p:to>
                                        <p:strVal val="visible"/>
                                      </p:to>
                                    </p:set>
                                    <p:animEffect filter="circle(in)" transition="out">
                                      <p:cBhvr additive="repl">
                                        <p:cTn id="60" dur="2000"/>
                                        <p:tgtEl>
                                          <p:spTgt spid="30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04"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05"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06"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07"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08"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09"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10"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11"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12"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13"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14"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15"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16" name="TextShape 14"/>
          <p:cNvSpPr txBox="1"/>
          <p:nvPr/>
        </p:nvSpPr>
        <p:spPr>
          <a:xfrm>
            <a:off x="1907280" y="56448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Examination</a:t>
            </a:r>
            <a:endParaRPr b="0" lang="zh-CN" sz="1800" spc="-1" strike="noStrike">
              <a:solidFill>
                <a:srgbClr val="000000"/>
              </a:solidFill>
              <a:uFill>
                <a:solidFill>
                  <a:srgbClr val="ffffff"/>
                </a:solidFill>
              </a:uFill>
              <a:latin typeface="Calibri"/>
            </a:endParaRPr>
          </a:p>
        </p:txBody>
      </p:sp>
      <p:sp>
        <p:nvSpPr>
          <p:cNvPr id="317" name="TextShape 15"/>
          <p:cNvSpPr txBox="1"/>
          <p:nvPr/>
        </p:nvSpPr>
        <p:spPr>
          <a:xfrm>
            <a:off x="158400" y="207000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1</a:t>
            </a:r>
            <a:r>
              <a:rPr b="1" lang="zh-CN" sz="2800" spc="-1" strike="noStrike">
                <a:solidFill>
                  <a:srgbClr val="000000"/>
                </a:solidFill>
                <a:uFill>
                  <a:solidFill>
                    <a:srgbClr val="ffffff"/>
                  </a:solidFill>
                </a:uFill>
                <a:latin typeface="Calibri"/>
              </a:rPr>
              <a:t>. Regular performance</a:t>
            </a:r>
            <a:r>
              <a:rPr b="1" lang="zh-CN" sz="2800" spc="-1" strike="noStrike">
                <a:solidFill>
                  <a:srgbClr val="000000"/>
                </a:solidFill>
                <a:uFill>
                  <a:solidFill>
                    <a:srgbClr val="ffffff"/>
                  </a:solidFill>
                </a:uFill>
                <a:latin typeface="Calibri"/>
              </a:rPr>
              <a:t>：</a:t>
            </a:r>
            <a:r>
              <a:rPr b="1" lang="zh-CN" sz="2800" spc="-1" strike="noStrike">
                <a:solidFill>
                  <a:srgbClr val="000000"/>
                </a:solidFill>
                <a:uFill>
                  <a:solidFill>
                    <a:srgbClr val="ffffff"/>
                  </a:solidFill>
                </a:uFill>
                <a:latin typeface="Calibri"/>
              </a:rPr>
              <a:t>30%</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1" lang="zh-CN" sz="2800" spc="-1" strike="noStrike">
                <a:solidFill>
                  <a:srgbClr val="000000"/>
                </a:solidFill>
                <a:uFill>
                  <a:solidFill>
                    <a:srgbClr val="ffffff"/>
                  </a:solidFill>
                </a:uFill>
                <a:latin typeface="Calibri"/>
              </a:rPr>
              <a:t> </a:t>
            </a:r>
            <a:r>
              <a:rPr b="1" lang="zh-CN" sz="2800" spc="-1" strike="noStrike">
                <a:solidFill>
                  <a:srgbClr val="000000"/>
                </a:solidFill>
                <a:uFill>
                  <a:solidFill>
                    <a:srgbClr val="ffffff"/>
                  </a:solidFill>
                </a:uFill>
                <a:latin typeface="Calibri"/>
              </a:rPr>
              <a:t>2. Midterm exam</a:t>
            </a:r>
            <a:r>
              <a:rPr b="1" lang="zh-CN" sz="2800" spc="-1" strike="noStrike">
                <a:solidFill>
                  <a:srgbClr val="000000"/>
                </a:solidFill>
                <a:uFill>
                  <a:solidFill>
                    <a:srgbClr val="ffffff"/>
                  </a:solidFill>
                </a:uFill>
                <a:latin typeface="Calibri"/>
              </a:rPr>
              <a:t>：</a:t>
            </a:r>
            <a:r>
              <a:rPr b="1" lang="zh-CN" sz="2800" spc="-1" strike="noStrike">
                <a:solidFill>
                  <a:srgbClr val="000000"/>
                </a:solidFill>
                <a:uFill>
                  <a:solidFill>
                    <a:srgbClr val="ffffff"/>
                  </a:solidFill>
                </a:uFill>
                <a:latin typeface="Calibri"/>
              </a:rPr>
              <a:t>20%</a:t>
            </a:r>
            <a:endParaRPr b="0" lang="zh-CN" sz="2800" spc="-1" strike="noStrike">
              <a:solidFill>
                <a:srgbClr val="000000"/>
              </a:solidFill>
              <a:uFill>
                <a:solidFill>
                  <a:srgbClr val="ffffff"/>
                </a:solidFill>
              </a:uFill>
              <a:latin typeface="Calibri"/>
            </a:endParaRPr>
          </a:p>
          <a:p>
            <a:pPr>
              <a:lnSpc>
                <a:spcPct val="90000"/>
              </a:lnSpc>
              <a:spcBef>
                <a:spcPts val="1001"/>
              </a:spcBef>
            </a:pP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1" lang="zh-CN" sz="2800" spc="-1" strike="noStrike">
                <a:solidFill>
                  <a:srgbClr val="000000"/>
                </a:solidFill>
                <a:uFill>
                  <a:solidFill>
                    <a:srgbClr val="ffffff"/>
                  </a:solidFill>
                </a:uFill>
                <a:latin typeface="Calibri"/>
              </a:rPr>
              <a:t> </a:t>
            </a:r>
            <a:r>
              <a:rPr b="1" lang="zh-CN" sz="2800" spc="-1" strike="noStrike">
                <a:solidFill>
                  <a:srgbClr val="000000"/>
                </a:solidFill>
                <a:uFill>
                  <a:solidFill>
                    <a:srgbClr val="ffffff"/>
                  </a:solidFill>
                </a:uFill>
                <a:latin typeface="Calibri"/>
              </a:rPr>
              <a:t>3. Final exam</a:t>
            </a:r>
            <a:r>
              <a:rPr b="1" lang="zh-CN" sz="2800" spc="-1" strike="noStrike">
                <a:solidFill>
                  <a:srgbClr val="000000"/>
                </a:solidFill>
                <a:uFill>
                  <a:solidFill>
                    <a:srgbClr val="ffffff"/>
                  </a:solidFill>
                </a:uFill>
                <a:latin typeface="Calibri"/>
              </a:rPr>
              <a:t>：</a:t>
            </a:r>
            <a:r>
              <a:rPr b="1" lang="zh-CN" sz="2800" spc="-1" strike="noStrike">
                <a:solidFill>
                  <a:srgbClr val="000000"/>
                </a:solidFill>
                <a:uFill>
                  <a:solidFill>
                    <a:srgbClr val="ffffff"/>
                  </a:solidFill>
                </a:uFill>
                <a:latin typeface="Calibri"/>
              </a:rPr>
              <a:t>50%</a:t>
            </a:r>
            <a:endParaRPr b="0" lang="zh-CN" sz="2800" spc="-1" strike="noStrike">
              <a:solidFill>
                <a:srgbClr val="000000"/>
              </a:solidFill>
              <a:uFill>
                <a:solidFill>
                  <a:srgbClr val="ffffff"/>
                </a:solidFill>
              </a:uFill>
              <a:latin typeface="Calibri"/>
            </a:endParaRPr>
          </a:p>
          <a:p>
            <a:pPr>
              <a:lnSpc>
                <a:spcPct val="100000"/>
              </a:lnSpc>
              <a:spcBef>
                <a:spcPts val="1001"/>
              </a:spcBef>
            </a:pPr>
            <a:endParaRPr b="0" lang="zh-CN" sz="2800" spc="-1" strike="noStrike">
              <a:solidFill>
                <a:srgbClr val="000000"/>
              </a:solidFill>
              <a:uFill>
                <a:solidFill>
                  <a:srgbClr val="ffffff"/>
                </a:solidFill>
              </a:uFill>
              <a:latin typeface="Calibri"/>
            </a:endParaRPr>
          </a:p>
        </p:txBody>
      </p:sp>
      <p:sp>
        <p:nvSpPr>
          <p:cNvPr id="318" name="CustomShape 16"/>
          <p:cNvSpPr/>
          <p:nvPr/>
        </p:nvSpPr>
        <p:spPr>
          <a:xfrm>
            <a:off x="9208800" y="1739520"/>
            <a:ext cx="380880" cy="2554560"/>
          </a:xfrm>
          <a:prstGeom prst="rightBrace">
            <a:avLst>
              <a:gd name="adj1" fmla="val 8333"/>
              <a:gd name="adj2" fmla="val 50000"/>
            </a:avLst>
          </a:prstGeom>
          <a:noFill/>
          <a:ln/>
        </p:spPr>
        <p:style>
          <a:lnRef idx="3">
            <a:schemeClr val="dk1"/>
          </a:lnRef>
          <a:fillRef idx="0">
            <a:schemeClr val="dk1"/>
          </a:fillRef>
          <a:effectRef idx="2">
            <a:schemeClr val="dk1"/>
          </a:effectRef>
          <a:fontRef idx="minor"/>
        </p:style>
      </p:sp>
      <p:sp>
        <p:nvSpPr>
          <p:cNvPr id="319" name="CustomShape 17"/>
          <p:cNvSpPr/>
          <p:nvPr/>
        </p:nvSpPr>
        <p:spPr>
          <a:xfrm>
            <a:off x="9590040" y="2671200"/>
            <a:ext cx="2680920" cy="118692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000000"/>
                </a:solidFill>
                <a:uFill>
                  <a:solidFill>
                    <a:srgbClr val="ffffff"/>
                  </a:solidFill>
                </a:uFill>
                <a:latin typeface="Calibri"/>
              </a:rPr>
              <a:t>Final Mark</a:t>
            </a:r>
            <a:endParaRPr b="0" lang="en-US" sz="1800" spc="-1" strike="noStrike">
              <a:solidFill>
                <a:srgbClr val="000000"/>
              </a:solidFill>
              <a:uFill>
                <a:solidFill>
                  <a:srgbClr val="ffffff"/>
                </a:solidFill>
              </a:uFill>
              <a:latin typeface="Arial"/>
            </a:endParaRPr>
          </a:p>
        </p:txBody>
      </p:sp>
      <p:sp>
        <p:nvSpPr>
          <p:cNvPr id="320" name="CustomShape 18"/>
          <p:cNvSpPr/>
          <p:nvPr/>
        </p:nvSpPr>
        <p:spPr>
          <a:xfrm>
            <a:off x="5416200" y="1305360"/>
            <a:ext cx="27918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rPr>
              <a:t>Roll call  16%</a:t>
            </a:r>
            <a:endParaRPr b="0" lang="en-US" sz="1800" spc="-1" strike="noStrike">
              <a:solidFill>
                <a:srgbClr val="000000"/>
              </a:solidFill>
              <a:uFill>
                <a:solidFill>
                  <a:srgbClr val="ffffff"/>
                </a:solidFill>
              </a:uFill>
              <a:latin typeface="Arial"/>
            </a:endParaRPr>
          </a:p>
        </p:txBody>
      </p:sp>
      <p:sp>
        <p:nvSpPr>
          <p:cNvPr id="321" name="CustomShape 19"/>
          <p:cNvSpPr/>
          <p:nvPr/>
        </p:nvSpPr>
        <p:spPr>
          <a:xfrm>
            <a:off x="5513400" y="2732760"/>
            <a:ext cx="3204000" cy="100368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rPr>
              <a:t>Presentation</a:t>
            </a:r>
            <a:r>
              <a:rPr b="0" lang="en-US" sz="2800" spc="-1" strike="noStrike">
                <a:solidFill>
                  <a:srgbClr val="000000"/>
                </a:solidFill>
                <a:uFill>
                  <a:solidFill>
                    <a:srgbClr val="ffffff"/>
                  </a:solidFill>
                </a:uFill>
                <a:latin typeface="Calibri"/>
              </a:rPr>
              <a:t> 14%</a:t>
            </a:r>
            <a:endParaRPr b="0" lang="en-US" sz="1800" spc="-1" strike="noStrike">
              <a:solidFill>
                <a:srgbClr val="000000"/>
              </a:solidFill>
              <a:uFill>
                <a:solidFill>
                  <a:srgbClr val="ffffff"/>
                </a:solidFill>
              </a:uFill>
              <a:latin typeface="Arial"/>
            </a:endParaRPr>
          </a:p>
        </p:txBody>
      </p:sp>
      <p:sp>
        <p:nvSpPr>
          <p:cNvPr id="322" name="CustomShape 20"/>
          <p:cNvSpPr/>
          <p:nvPr/>
        </p:nvSpPr>
        <p:spPr>
          <a:xfrm>
            <a:off x="5159880" y="1572840"/>
            <a:ext cx="304560" cy="1610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Tree>
  </p:cSld>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317">
                                            <p:txEl>
                                              <p:pRg st="0" end="28"/>
                                            </p:txEl>
                                          </p:spTgt>
                                        </p:tgtEl>
                                        <p:attrNameLst>
                                          <p:attrName>style.visibility</p:attrName>
                                        </p:attrNameLst>
                                      </p:cBhvr>
                                      <p:to>
                                        <p:strVal val="visible"/>
                                      </p:to>
                                    </p:set>
                                    <p:animEffect filter="fade" transition="in">
                                      <p:cBhvr additive="repl">
                                        <p:cTn id="67" dur="2000"/>
                                        <p:tgtEl>
                                          <p:spTgt spid="317">
                                            <p:txEl>
                                              <p:pRg st="0" end="28"/>
                                            </p:txEl>
                                          </p:spTgt>
                                        </p:tgtEl>
                                      </p:cBhvr>
                                    </p:animEffec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317">
                                            <p:txEl>
                                              <p:pRg st="29" end="50"/>
                                            </p:txEl>
                                          </p:spTgt>
                                        </p:tgtEl>
                                        <p:attrNameLst>
                                          <p:attrName>style.visibility</p:attrName>
                                        </p:attrNameLst>
                                      </p:cBhvr>
                                      <p:to>
                                        <p:strVal val="visible"/>
                                      </p:to>
                                    </p:set>
                                    <p:animEffect filter="fade" transition="in">
                                      <p:cBhvr additive="repl">
                                        <p:cTn id="72" dur="2000"/>
                                        <p:tgtEl>
                                          <p:spTgt spid="317">
                                            <p:txEl>
                                              <p:pRg st="29" end="50"/>
                                            </p:txEl>
                                          </p:spTgt>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317">
                                            <p:txEl>
                                              <p:pRg st="51" end="70"/>
                                            </p:txEl>
                                          </p:spTgt>
                                        </p:tgtEl>
                                        <p:attrNameLst>
                                          <p:attrName>style.visibility</p:attrName>
                                        </p:attrNameLst>
                                      </p:cBhvr>
                                      <p:to>
                                        <p:strVal val="visible"/>
                                      </p:to>
                                    </p:set>
                                    <p:animEffect filter="fade" transition="in">
                                      <p:cBhvr additive="repl">
                                        <p:cTn id="77" dur="2000"/>
                                        <p:tgtEl>
                                          <p:spTgt spid="317">
                                            <p:txEl>
                                              <p:pRg st="51" end="70"/>
                                            </p:txEl>
                                          </p:spTgt>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322"/>
                                        </p:tgtEl>
                                        <p:attrNameLst>
                                          <p:attrName>style.visibility</p:attrName>
                                        </p:attrNameLst>
                                      </p:cBhvr>
                                      <p:to>
                                        <p:strVal val="visible"/>
                                      </p:to>
                                    </p:set>
                                    <p:animEffect filter="fade" transition="in">
                                      <p:cBhvr additive="repl">
                                        <p:cTn id="82" dur="500"/>
                                        <p:tgtEl>
                                          <p:spTgt spid="322"/>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320">
                                            <p:txEl>
                                              <p:pRg st="0" end="15"/>
                                            </p:txEl>
                                          </p:spTgt>
                                        </p:tgtEl>
                                        <p:attrNameLst>
                                          <p:attrName>style.visibility</p:attrName>
                                        </p:attrNameLst>
                                      </p:cBhvr>
                                      <p:to>
                                        <p:strVal val="visible"/>
                                      </p:to>
                                    </p:set>
                                    <p:animEffect filter="fade" transition="in">
                                      <p:cBhvr additive="repl">
                                        <p:cTn id="87" dur="500"/>
                                        <p:tgtEl>
                                          <p:spTgt spid="320">
                                            <p:txEl>
                                              <p:pRg st="0" end="15"/>
                                            </p:txEl>
                                          </p:spTgt>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0">
                                  <p:stCondLst>
                                    <p:cond delay="0"/>
                                  </p:stCondLst>
                                  <p:childTnLst>
                                    <p:set>
                                      <p:cBhvr>
                                        <p:cTn id="91" dur="1" fill="hold">
                                          <p:stCondLst>
                                            <p:cond delay="0"/>
                                          </p:stCondLst>
                                        </p:cTn>
                                        <p:tgtEl>
                                          <p:spTgt spid="321">
                                            <p:txEl>
                                              <p:pRg st="0" end="17"/>
                                            </p:txEl>
                                          </p:spTgt>
                                        </p:tgtEl>
                                        <p:attrNameLst>
                                          <p:attrName>style.visibility</p:attrName>
                                        </p:attrNameLst>
                                      </p:cBhvr>
                                      <p:to>
                                        <p:strVal val="visible"/>
                                      </p:to>
                                    </p:set>
                                    <p:animEffect filter="fade" transition="in">
                                      <p:cBhvr additive="repl">
                                        <p:cTn id="92" dur="500"/>
                                        <p:tgtEl>
                                          <p:spTgt spid="321">
                                            <p:txEl>
                                              <p:pRg st="0" end="17"/>
                                            </p:txEl>
                                          </p:spTgt>
                                        </p:tgtEl>
                                      </p:cBhvr>
                                    </p:animEffec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318"/>
                                        </p:tgtEl>
                                        <p:attrNameLst>
                                          <p:attrName>style.visibility</p:attrName>
                                        </p:attrNameLst>
                                      </p:cBhvr>
                                      <p:to>
                                        <p:strVal val="visible"/>
                                      </p:to>
                                    </p:set>
                                    <p:animEffect filter="fade" transition="in">
                                      <p:cBhvr additive="repl">
                                        <p:cTn id="97" dur="2000"/>
                                        <p:tgtEl>
                                          <p:spTgt spid="318"/>
                                        </p:tgtEl>
                                      </p:cBhvr>
                                    </p:animEffect>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10">
                                  <p:stCondLst>
                                    <p:cond delay="0"/>
                                  </p:stCondLst>
                                  <p:childTnLst>
                                    <p:set>
                                      <p:cBhvr>
                                        <p:cTn id="101" dur="1" fill="hold">
                                          <p:stCondLst>
                                            <p:cond delay="0"/>
                                          </p:stCondLst>
                                        </p:cTn>
                                        <p:tgtEl>
                                          <p:spTgt spid="319">
                                            <p:txEl>
                                              <p:pRg st="0" end="11"/>
                                            </p:txEl>
                                          </p:spTgt>
                                        </p:tgtEl>
                                        <p:attrNameLst>
                                          <p:attrName>style.visibility</p:attrName>
                                        </p:attrNameLst>
                                      </p:cBhvr>
                                      <p:to>
                                        <p:strVal val="visible"/>
                                      </p:to>
                                    </p:set>
                                    <p:animEffect filter="fade" transition="in">
                                      <p:cBhvr additive="repl">
                                        <p:cTn id="102" dur="1000"/>
                                        <p:tgtEl>
                                          <p:spTgt spid="319">
                                            <p:txEl>
                                              <p:pRg st="0" end="1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89280" y="-33012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24" name="CustomShape 2"/>
          <p:cNvSpPr/>
          <p:nvPr/>
        </p:nvSpPr>
        <p:spPr>
          <a:xfrm>
            <a:off x="-347760" y="-26676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25" name="CustomShape 3"/>
          <p:cNvSpPr/>
          <p:nvPr/>
        </p:nvSpPr>
        <p:spPr>
          <a:xfrm>
            <a:off x="345600" y="38016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26" name="CustomShape 4"/>
          <p:cNvSpPr/>
          <p:nvPr/>
        </p:nvSpPr>
        <p:spPr>
          <a:xfrm>
            <a:off x="-159120" y="72288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27" name="CustomShape 5"/>
          <p:cNvSpPr/>
          <p:nvPr/>
        </p:nvSpPr>
        <p:spPr>
          <a:xfrm>
            <a:off x="826560" y="-10548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28" name="CustomShape 6"/>
          <p:cNvSpPr/>
          <p:nvPr/>
        </p:nvSpPr>
        <p:spPr>
          <a:xfrm>
            <a:off x="666000" y="-47052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29" name="CustomShape 7"/>
          <p:cNvSpPr/>
          <p:nvPr/>
        </p:nvSpPr>
        <p:spPr>
          <a:xfrm>
            <a:off x="-57240" y="138132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30" name="CustomShape 8"/>
          <p:cNvSpPr/>
          <p:nvPr/>
        </p:nvSpPr>
        <p:spPr>
          <a:xfrm>
            <a:off x="1148760" y="119484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31" name="CustomShape 9"/>
          <p:cNvSpPr/>
          <p:nvPr/>
        </p:nvSpPr>
        <p:spPr>
          <a:xfrm>
            <a:off x="1053000" y="141084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32" name="CustomShape 10"/>
          <p:cNvSpPr/>
          <p:nvPr/>
        </p:nvSpPr>
        <p:spPr>
          <a:xfrm>
            <a:off x="883440" y="120240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3" name="CustomShape 11"/>
          <p:cNvSpPr/>
          <p:nvPr/>
        </p:nvSpPr>
        <p:spPr>
          <a:xfrm>
            <a:off x="1583640" y="112068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34" name="CustomShape 12"/>
          <p:cNvSpPr/>
          <p:nvPr/>
        </p:nvSpPr>
        <p:spPr>
          <a:xfrm>
            <a:off x="1491120" y="164052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5" name="CustomShape 13"/>
          <p:cNvSpPr/>
          <p:nvPr/>
        </p:nvSpPr>
        <p:spPr>
          <a:xfrm>
            <a:off x="1583640" y="-15336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6" name="TextShape 14"/>
          <p:cNvSpPr txBox="1"/>
          <p:nvPr/>
        </p:nvSpPr>
        <p:spPr>
          <a:xfrm>
            <a:off x="1697040" y="484200"/>
            <a:ext cx="10515240" cy="1325160"/>
          </a:xfrm>
          <a:prstGeom prst="rect">
            <a:avLst/>
          </a:prstGeom>
          <a:noFill/>
          <a:ln>
            <a:noFill/>
          </a:ln>
        </p:spPr>
        <p:txBody>
          <a:bodyPr anchor="ctr"/>
          <a:p>
            <a:pPr>
              <a:lnSpc>
                <a:spcPct val="90000"/>
              </a:lnSpc>
            </a:pPr>
            <a:r>
              <a:rPr b="1" lang="zh-CN" sz="4400" spc="-1" strike="noStrike">
                <a:solidFill>
                  <a:srgbClr val="000000"/>
                </a:solidFill>
                <a:uFill>
                  <a:solidFill>
                    <a:srgbClr val="ffffff"/>
                  </a:solidFill>
                </a:uFill>
                <a:latin typeface="Calibri Light"/>
              </a:rPr>
              <a:t>Schedule</a:t>
            </a:r>
            <a:endParaRPr b="0" lang="zh-CN" sz="1800" spc="-1" strike="noStrike">
              <a:solidFill>
                <a:srgbClr val="000000"/>
              </a:solidFill>
              <a:uFill>
                <a:solidFill>
                  <a:srgbClr val="ffffff"/>
                </a:solidFill>
              </a:uFill>
              <a:latin typeface="Calibri"/>
            </a:endParaRPr>
          </a:p>
        </p:txBody>
      </p:sp>
      <p:sp>
        <p:nvSpPr>
          <p:cNvPr id="337" name="TextShape 15"/>
          <p:cNvSpPr txBox="1"/>
          <p:nvPr/>
        </p:nvSpPr>
        <p:spPr>
          <a:xfrm>
            <a:off x="1809360" y="1381320"/>
            <a:ext cx="10515240" cy="4149000"/>
          </a:xfrm>
          <a:prstGeom prst="rect">
            <a:avLst/>
          </a:prstGeom>
          <a:noFill/>
          <a:ln>
            <a:noFill/>
          </a:ln>
        </p:spPr>
        <p:txBody>
          <a:bodyPr/>
          <a:p>
            <a:pPr>
              <a:lnSpc>
                <a:spcPct val="100000"/>
              </a:lnSpc>
              <a:spcBef>
                <a:spcPts val="1001"/>
              </a:spcBef>
            </a:pP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Basic Pronunciation </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1  Hello</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2  Make a phone call</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3  What would you like to eat?</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4  How much is it?</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5  What shall we take?</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6    I want to rent a house</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Review &amp; Midterm exam (Lesson 1 -Lesson 6 )</a:t>
            </a:r>
            <a:endParaRPr b="0" lang="zh-CN" sz="2800" spc="-1" strike="noStrike">
              <a:solidFill>
                <a:srgbClr val="000000"/>
              </a:solidFill>
              <a:uFill>
                <a:solidFill>
                  <a:srgbClr val="ffffff"/>
                </a:solidFill>
              </a:uFill>
              <a:latin typeface="Calibri"/>
            </a:endParaRPr>
          </a:p>
          <a:p>
            <a:pPr>
              <a:lnSpc>
                <a:spcPct val="90000"/>
              </a:lnSpc>
              <a:spcBef>
                <a:spcPts val="1001"/>
              </a:spcBef>
            </a:pPr>
            <a:endParaRPr b="0" lang="zh-CN" sz="2800" spc="-1" strike="noStrike">
              <a:solidFill>
                <a:srgbClr val="000000"/>
              </a:solidFill>
              <a:uFill>
                <a:solidFill>
                  <a:srgbClr val="ffffff"/>
                </a:solidFill>
              </a:uFill>
              <a:latin typeface="Calibri"/>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9960" y="-397800"/>
            <a:ext cx="846000" cy="84600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39" name="CustomShape 2"/>
          <p:cNvSpPr/>
          <p:nvPr/>
        </p:nvSpPr>
        <p:spPr>
          <a:xfrm>
            <a:off x="-397080" y="-334440"/>
            <a:ext cx="1013400" cy="101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0" name="CustomShape 3"/>
          <p:cNvSpPr/>
          <p:nvPr/>
        </p:nvSpPr>
        <p:spPr>
          <a:xfrm>
            <a:off x="296280" y="312120"/>
            <a:ext cx="496800" cy="49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41" name="CustomShape 4"/>
          <p:cNvSpPr/>
          <p:nvPr/>
        </p:nvSpPr>
        <p:spPr>
          <a:xfrm>
            <a:off x="-208440" y="655200"/>
            <a:ext cx="733680" cy="733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42" name="CustomShape 5"/>
          <p:cNvSpPr/>
          <p:nvPr/>
        </p:nvSpPr>
        <p:spPr>
          <a:xfrm>
            <a:off x="777240" y="-173160"/>
            <a:ext cx="982080" cy="982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43" name="CustomShape 6"/>
          <p:cNvSpPr/>
          <p:nvPr/>
        </p:nvSpPr>
        <p:spPr>
          <a:xfrm>
            <a:off x="616680" y="-538200"/>
            <a:ext cx="619560" cy="619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44" name="CustomShape 7"/>
          <p:cNvSpPr/>
          <p:nvPr/>
        </p:nvSpPr>
        <p:spPr>
          <a:xfrm>
            <a:off x="-106560" y="1313640"/>
            <a:ext cx="425520" cy="425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45" name="CustomShape 8"/>
          <p:cNvSpPr/>
          <p:nvPr/>
        </p:nvSpPr>
        <p:spPr>
          <a:xfrm>
            <a:off x="1099440" y="1127160"/>
            <a:ext cx="307800" cy="30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46" name="CustomShape 9"/>
          <p:cNvSpPr/>
          <p:nvPr/>
        </p:nvSpPr>
        <p:spPr>
          <a:xfrm>
            <a:off x="1003680" y="1343160"/>
            <a:ext cx="92160" cy="9216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47" name="CustomShape 10"/>
          <p:cNvSpPr/>
          <p:nvPr/>
        </p:nvSpPr>
        <p:spPr>
          <a:xfrm>
            <a:off x="834120" y="1134720"/>
            <a:ext cx="92160" cy="92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8" name="CustomShape 11"/>
          <p:cNvSpPr/>
          <p:nvPr/>
        </p:nvSpPr>
        <p:spPr>
          <a:xfrm>
            <a:off x="1533960" y="1053000"/>
            <a:ext cx="92160" cy="92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49" name="CustomShape 12"/>
          <p:cNvSpPr/>
          <p:nvPr/>
        </p:nvSpPr>
        <p:spPr>
          <a:xfrm>
            <a:off x="1441800" y="1572840"/>
            <a:ext cx="184680" cy="184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50" name="CustomShape 13"/>
          <p:cNvSpPr/>
          <p:nvPr/>
        </p:nvSpPr>
        <p:spPr>
          <a:xfrm>
            <a:off x="1533960" y="-221040"/>
            <a:ext cx="624240" cy="624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51" name="TextShape 14"/>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Calibri"/>
            </a:endParaRPr>
          </a:p>
        </p:txBody>
      </p:sp>
      <p:sp>
        <p:nvSpPr>
          <p:cNvPr id="352" name="TextShape 15"/>
          <p:cNvSpPr txBox="1"/>
          <p:nvPr/>
        </p:nvSpPr>
        <p:spPr>
          <a:xfrm>
            <a:off x="1676520" y="197424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7    He is sick</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8    I am going to the bank</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9    Come to my house this weekend</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 </a:t>
            </a:r>
            <a:r>
              <a:rPr b="0" lang="zh-CN" sz="2800" spc="-1" strike="noStrike">
                <a:solidFill>
                  <a:srgbClr val="000000"/>
                </a:solidFill>
                <a:uFill>
                  <a:solidFill>
                    <a:srgbClr val="ffffff"/>
                  </a:solidFill>
                </a:uFill>
                <a:latin typeface="Calibri"/>
              </a:rPr>
              <a:t>Lesson 10  I bought a new mobile phone</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Lesson 11  I surf the internet everyday</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Lesson 12  How is your weekend</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Final Review (Lesson 1 -Lesson 12 )</a:t>
            </a:r>
            <a:endParaRPr b="0" lang="zh-CN" sz="2800" spc="-1" strike="noStrike">
              <a:solidFill>
                <a:srgbClr val="000000"/>
              </a:solidFill>
              <a:uFill>
                <a:solidFill>
                  <a:srgbClr val="ffffff"/>
                </a:solidFill>
              </a:uFill>
              <a:latin typeface="Calibri"/>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Calibri"/>
              </a:rPr>
              <a:t>Final Exam </a:t>
            </a:r>
            <a:endParaRPr b="0" lang="zh-CN" sz="2800" spc="-1" strike="noStrike">
              <a:solidFill>
                <a:srgbClr val="000000"/>
              </a:solidFill>
              <a:uFill>
                <a:solidFill>
                  <a:srgbClr val="ffffff"/>
                </a:solidFill>
              </a:uFill>
              <a:latin typeface="Calibri"/>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2499</TotalTime>
  <Application>LibreOffice/5.3.1.2$Linux_X86_64 LibreOffice_project/30m0$Build-2</Application>
  <Words>2014</Words>
  <Paragraphs>212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2015-01-07T12:23:28Z</dcterms:created>
  <dc:creator>Administrator</dc:creator>
  <dc:description/>
  <dc:language>en-US</dc:language>
  <cp:lastModifiedBy>Administrator</cp:lastModifiedBy>
  <dcterms:modified xsi:type="dcterms:W3CDTF">2010-01-01T16:52:25Z</dcterms:modified>
  <cp:revision>388</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27</vt:i4>
  </property>
  <property fmtid="{D5CDD505-2E9C-101B-9397-08002B2CF9AE}" pid="8" name="PresentationFormat">
    <vt:lpwstr>自定义</vt:lpwstr>
  </property>
  <property fmtid="{D5CDD505-2E9C-101B-9397-08002B2CF9AE}" pid="9" name="ScaleCrop">
    <vt:bool>0</vt:bool>
  </property>
  <property fmtid="{D5CDD505-2E9C-101B-9397-08002B2CF9AE}" pid="10" name="ShareDoc">
    <vt:bool>0</vt:bool>
  </property>
  <property fmtid="{D5CDD505-2E9C-101B-9397-08002B2CF9AE}" pid="11" name="Slides">
    <vt:i4>29</vt:i4>
  </property>
</Properties>
</file>